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70" r:id="rId3"/>
    <p:sldId id="344" r:id="rId4"/>
    <p:sldId id="271" r:id="rId5"/>
    <p:sldId id="284" r:id="rId6"/>
    <p:sldId id="282" r:id="rId7"/>
    <p:sldId id="321" r:id="rId8"/>
    <p:sldId id="278" r:id="rId9"/>
    <p:sldId id="280" r:id="rId10"/>
    <p:sldId id="285" r:id="rId11"/>
    <p:sldId id="283"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9BD"/>
    <a:srgbClr val="FFCC66"/>
    <a:srgbClr val="C9FFFF"/>
    <a:srgbClr val="66FFFF"/>
    <a:srgbClr val="F0EA00"/>
    <a:srgbClr val="008000"/>
    <a:srgbClr val="00B000"/>
    <a:srgbClr val="00CC00"/>
    <a:srgbClr val="9EC89F"/>
    <a:srgbClr val="E46C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FAB1E1-B14C-468B-B4AD-3D9F241FDD6B}" v="7" dt="2022-01-20T14:11:29.31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2" d="100"/>
          <a:sy n="62" d="100"/>
        </p:scale>
        <p:origin x="1160" y="52"/>
      </p:cViewPr>
      <p:guideLst>
        <p:guide orient="horz" pos="2160"/>
        <p:guide pos="2880"/>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son  Mayberry" userId="cecd4e79-e9a6-45b1-a01a-f51df2288f6a" providerId="ADAL" clId="{B5D3475B-2024-4989-AE3E-F7E6E2E5AD99}"/>
    <pc:docChg chg="addSld delSld modSld sldOrd">
      <pc:chgData name="Jason  Mayberry" userId="cecd4e79-e9a6-45b1-a01a-f51df2288f6a" providerId="ADAL" clId="{B5D3475B-2024-4989-AE3E-F7E6E2E5AD99}" dt="2021-01-25T01:10:52.271" v="360"/>
      <pc:docMkLst>
        <pc:docMk/>
      </pc:docMkLst>
      <pc:sldChg chg="modSp mod">
        <pc:chgData name="Jason  Mayberry" userId="cecd4e79-e9a6-45b1-a01a-f51df2288f6a" providerId="ADAL" clId="{B5D3475B-2024-4989-AE3E-F7E6E2E5AD99}" dt="2021-01-21T16:19:46.499" v="268" actId="6549"/>
        <pc:sldMkLst>
          <pc:docMk/>
          <pc:sldMk cId="2890192304" sldId="256"/>
        </pc:sldMkLst>
        <pc:spChg chg="mod">
          <ac:chgData name="Jason  Mayberry" userId="cecd4e79-e9a6-45b1-a01a-f51df2288f6a" providerId="ADAL" clId="{B5D3475B-2024-4989-AE3E-F7E6E2E5AD99}" dt="2021-01-21T16:19:46.499" v="268" actId="6549"/>
          <ac:spMkLst>
            <pc:docMk/>
            <pc:sldMk cId="2890192304" sldId="256"/>
            <ac:spMk id="4" creationId="{00000000-0000-0000-0000-000000000000}"/>
          </ac:spMkLst>
        </pc:spChg>
      </pc:sldChg>
      <pc:sldChg chg="ord">
        <pc:chgData name="Jason  Mayberry" userId="cecd4e79-e9a6-45b1-a01a-f51df2288f6a" providerId="ADAL" clId="{B5D3475B-2024-4989-AE3E-F7E6E2E5AD99}" dt="2021-01-21T17:37:09.722" v="295"/>
        <pc:sldMkLst>
          <pc:docMk/>
          <pc:sldMk cId="3834158283" sldId="270"/>
        </pc:sldMkLst>
      </pc:sldChg>
      <pc:sldChg chg="ord">
        <pc:chgData name="Jason  Mayberry" userId="cecd4e79-e9a6-45b1-a01a-f51df2288f6a" providerId="ADAL" clId="{B5D3475B-2024-4989-AE3E-F7E6E2E5AD99}" dt="2021-01-21T04:05:18.627" v="1"/>
        <pc:sldMkLst>
          <pc:docMk/>
          <pc:sldMk cId="1840114889" sldId="278"/>
        </pc:sldMkLst>
      </pc:sldChg>
      <pc:sldChg chg="modSp modAnim">
        <pc:chgData name="Jason  Mayberry" userId="cecd4e79-e9a6-45b1-a01a-f51df2288f6a" providerId="ADAL" clId="{B5D3475B-2024-4989-AE3E-F7E6E2E5AD99}" dt="2021-01-21T04:50:40.379" v="26" actId="20577"/>
        <pc:sldMkLst>
          <pc:docMk/>
          <pc:sldMk cId="2279956198" sldId="280"/>
        </pc:sldMkLst>
        <pc:spChg chg="mod">
          <ac:chgData name="Jason  Mayberry" userId="cecd4e79-e9a6-45b1-a01a-f51df2288f6a" providerId="ADAL" clId="{B5D3475B-2024-4989-AE3E-F7E6E2E5AD99}" dt="2021-01-21T04:50:40.379" v="26" actId="20577"/>
          <ac:spMkLst>
            <pc:docMk/>
            <pc:sldMk cId="2279956198" sldId="280"/>
            <ac:spMk id="3" creationId="{00000000-0000-0000-0000-000000000000}"/>
          </ac:spMkLst>
        </pc:spChg>
      </pc:sldChg>
      <pc:sldChg chg="del">
        <pc:chgData name="Jason  Mayberry" userId="cecd4e79-e9a6-45b1-a01a-f51df2288f6a" providerId="ADAL" clId="{B5D3475B-2024-4989-AE3E-F7E6E2E5AD99}" dt="2021-01-21T06:57:57.550" v="267" actId="47"/>
        <pc:sldMkLst>
          <pc:docMk/>
          <pc:sldMk cId="1323922395" sldId="281"/>
        </pc:sldMkLst>
      </pc:sldChg>
      <pc:sldChg chg="ord">
        <pc:chgData name="Jason  Mayberry" userId="cecd4e79-e9a6-45b1-a01a-f51df2288f6a" providerId="ADAL" clId="{B5D3475B-2024-4989-AE3E-F7E6E2E5AD99}" dt="2021-01-21T04:05:18.627" v="1"/>
        <pc:sldMkLst>
          <pc:docMk/>
          <pc:sldMk cId="1799374543" sldId="282"/>
        </pc:sldMkLst>
      </pc:sldChg>
      <pc:sldChg chg="addSp delSp modSp mod modAnim">
        <pc:chgData name="Jason  Mayberry" userId="cecd4e79-e9a6-45b1-a01a-f51df2288f6a" providerId="ADAL" clId="{B5D3475B-2024-4989-AE3E-F7E6E2E5AD99}" dt="2021-01-22T21:53:07.481" v="355"/>
        <pc:sldMkLst>
          <pc:docMk/>
          <pc:sldMk cId="3012362501" sldId="283"/>
        </pc:sldMkLst>
        <pc:spChg chg="del">
          <ac:chgData name="Jason  Mayberry" userId="cecd4e79-e9a6-45b1-a01a-f51df2288f6a" providerId="ADAL" clId="{B5D3475B-2024-4989-AE3E-F7E6E2E5AD99}" dt="2021-01-21T05:06:28.921" v="27" actId="478"/>
          <ac:spMkLst>
            <pc:docMk/>
            <pc:sldMk cId="3012362501" sldId="283"/>
            <ac:spMk id="5" creationId="{00000000-0000-0000-0000-000000000000}"/>
          </ac:spMkLst>
        </pc:spChg>
        <pc:spChg chg="add mod">
          <ac:chgData name="Jason  Mayberry" userId="cecd4e79-e9a6-45b1-a01a-f51df2288f6a" providerId="ADAL" clId="{B5D3475B-2024-4989-AE3E-F7E6E2E5AD99}" dt="2021-01-21T05:13:41.754" v="49" actId="1076"/>
          <ac:spMkLst>
            <pc:docMk/>
            <pc:sldMk cId="3012362501" sldId="283"/>
            <ac:spMk id="26" creationId="{8184BBF8-A1A5-45FD-ADB2-F4EE4F7BC719}"/>
          </ac:spMkLst>
        </pc:spChg>
        <pc:spChg chg="add mod">
          <ac:chgData name="Jason  Mayberry" userId="cecd4e79-e9a6-45b1-a01a-f51df2288f6a" providerId="ADAL" clId="{B5D3475B-2024-4989-AE3E-F7E6E2E5AD99}" dt="2021-01-21T05:13:41.754" v="49" actId="1076"/>
          <ac:spMkLst>
            <pc:docMk/>
            <pc:sldMk cId="3012362501" sldId="283"/>
            <ac:spMk id="27" creationId="{02C07E03-204A-415E-9D4A-7D976C5BAD26}"/>
          </ac:spMkLst>
        </pc:spChg>
        <pc:spChg chg="add mod">
          <ac:chgData name="Jason  Mayberry" userId="cecd4e79-e9a6-45b1-a01a-f51df2288f6a" providerId="ADAL" clId="{B5D3475B-2024-4989-AE3E-F7E6E2E5AD99}" dt="2021-01-21T05:13:41.754" v="49" actId="1076"/>
          <ac:spMkLst>
            <pc:docMk/>
            <pc:sldMk cId="3012362501" sldId="283"/>
            <ac:spMk id="28" creationId="{BCAC18BB-3202-4054-8B2B-9DC458DC5CAB}"/>
          </ac:spMkLst>
        </pc:spChg>
        <pc:spChg chg="add mod">
          <ac:chgData name="Jason  Mayberry" userId="cecd4e79-e9a6-45b1-a01a-f51df2288f6a" providerId="ADAL" clId="{B5D3475B-2024-4989-AE3E-F7E6E2E5AD99}" dt="2021-01-21T05:13:41.754" v="49" actId="1076"/>
          <ac:spMkLst>
            <pc:docMk/>
            <pc:sldMk cId="3012362501" sldId="283"/>
            <ac:spMk id="29" creationId="{3C350246-5361-4534-94E5-40A4E2DD792A}"/>
          </ac:spMkLst>
        </pc:spChg>
        <pc:spChg chg="add mod">
          <ac:chgData name="Jason  Mayberry" userId="cecd4e79-e9a6-45b1-a01a-f51df2288f6a" providerId="ADAL" clId="{B5D3475B-2024-4989-AE3E-F7E6E2E5AD99}" dt="2021-01-21T05:13:41.754" v="49" actId="1076"/>
          <ac:spMkLst>
            <pc:docMk/>
            <pc:sldMk cId="3012362501" sldId="283"/>
            <ac:spMk id="30" creationId="{B6C5F039-E1D2-458E-86EF-97CCFE3022B5}"/>
          </ac:spMkLst>
        </pc:spChg>
        <pc:spChg chg="mod">
          <ac:chgData name="Jason  Mayberry" userId="cecd4e79-e9a6-45b1-a01a-f51df2288f6a" providerId="ADAL" clId="{B5D3475B-2024-4989-AE3E-F7E6E2E5AD99}" dt="2021-01-21T05:13:41.754" v="49" actId="1076"/>
          <ac:spMkLst>
            <pc:docMk/>
            <pc:sldMk cId="3012362501" sldId="283"/>
            <ac:spMk id="33" creationId="{565DB858-DCAE-4C10-851C-09E18FA811E9}"/>
          </ac:spMkLst>
        </pc:spChg>
        <pc:spChg chg="mod">
          <ac:chgData name="Jason  Mayberry" userId="cecd4e79-e9a6-45b1-a01a-f51df2288f6a" providerId="ADAL" clId="{B5D3475B-2024-4989-AE3E-F7E6E2E5AD99}" dt="2021-01-21T05:13:41.754" v="49" actId="1076"/>
          <ac:spMkLst>
            <pc:docMk/>
            <pc:sldMk cId="3012362501" sldId="283"/>
            <ac:spMk id="37" creationId="{D8E88221-AC25-461D-8EE6-8E55C45CFC65}"/>
          </ac:spMkLst>
        </pc:spChg>
        <pc:spChg chg="mod">
          <ac:chgData name="Jason  Mayberry" userId="cecd4e79-e9a6-45b1-a01a-f51df2288f6a" providerId="ADAL" clId="{B5D3475B-2024-4989-AE3E-F7E6E2E5AD99}" dt="2021-01-21T05:13:41.754" v="49" actId="1076"/>
          <ac:spMkLst>
            <pc:docMk/>
            <pc:sldMk cId="3012362501" sldId="283"/>
            <ac:spMk id="38" creationId="{2C16169B-EF49-4A26-B7F2-F2C8B128FBE2}"/>
          </ac:spMkLst>
        </pc:spChg>
        <pc:spChg chg="mod">
          <ac:chgData name="Jason  Mayberry" userId="cecd4e79-e9a6-45b1-a01a-f51df2288f6a" providerId="ADAL" clId="{B5D3475B-2024-4989-AE3E-F7E6E2E5AD99}" dt="2021-01-21T05:13:41.754" v="49" actId="1076"/>
          <ac:spMkLst>
            <pc:docMk/>
            <pc:sldMk cId="3012362501" sldId="283"/>
            <ac:spMk id="39" creationId="{FF845C9C-F9C8-4A51-BD1A-F98C1639222A}"/>
          </ac:spMkLst>
        </pc:spChg>
        <pc:spChg chg="mod">
          <ac:chgData name="Jason  Mayberry" userId="cecd4e79-e9a6-45b1-a01a-f51df2288f6a" providerId="ADAL" clId="{B5D3475B-2024-4989-AE3E-F7E6E2E5AD99}" dt="2021-01-21T05:13:41.754" v="49" actId="1076"/>
          <ac:spMkLst>
            <pc:docMk/>
            <pc:sldMk cId="3012362501" sldId="283"/>
            <ac:spMk id="40" creationId="{7DC9BDFB-CF0C-4857-9578-922E53675735}"/>
          </ac:spMkLst>
        </pc:spChg>
        <pc:spChg chg="mod">
          <ac:chgData name="Jason  Mayberry" userId="cecd4e79-e9a6-45b1-a01a-f51df2288f6a" providerId="ADAL" clId="{B5D3475B-2024-4989-AE3E-F7E6E2E5AD99}" dt="2021-01-21T05:13:41.754" v="49" actId="1076"/>
          <ac:spMkLst>
            <pc:docMk/>
            <pc:sldMk cId="3012362501" sldId="283"/>
            <ac:spMk id="41" creationId="{39852176-B5C9-4B26-BC4A-0726F2529C30}"/>
          </ac:spMkLst>
        </pc:spChg>
        <pc:spChg chg="mod">
          <ac:chgData name="Jason  Mayberry" userId="cecd4e79-e9a6-45b1-a01a-f51df2288f6a" providerId="ADAL" clId="{B5D3475B-2024-4989-AE3E-F7E6E2E5AD99}" dt="2021-01-21T05:13:41.754" v="49" actId="1076"/>
          <ac:spMkLst>
            <pc:docMk/>
            <pc:sldMk cId="3012362501" sldId="283"/>
            <ac:spMk id="42" creationId="{C46F198C-3B05-4B34-B793-00C2AF31E5E1}"/>
          </ac:spMkLst>
        </pc:spChg>
        <pc:spChg chg="mod">
          <ac:chgData name="Jason  Mayberry" userId="cecd4e79-e9a6-45b1-a01a-f51df2288f6a" providerId="ADAL" clId="{B5D3475B-2024-4989-AE3E-F7E6E2E5AD99}" dt="2021-01-21T05:13:41.754" v="49" actId="1076"/>
          <ac:spMkLst>
            <pc:docMk/>
            <pc:sldMk cId="3012362501" sldId="283"/>
            <ac:spMk id="43" creationId="{3BB7080E-339E-4921-BF0C-EBF09B0075B2}"/>
          </ac:spMkLst>
        </pc:spChg>
        <pc:spChg chg="mod">
          <ac:chgData name="Jason  Mayberry" userId="cecd4e79-e9a6-45b1-a01a-f51df2288f6a" providerId="ADAL" clId="{B5D3475B-2024-4989-AE3E-F7E6E2E5AD99}" dt="2021-01-21T05:13:41.754" v="49" actId="1076"/>
          <ac:spMkLst>
            <pc:docMk/>
            <pc:sldMk cId="3012362501" sldId="283"/>
            <ac:spMk id="44" creationId="{FF3607A9-6361-42AE-AC55-5496B263B655}"/>
          </ac:spMkLst>
        </pc:spChg>
        <pc:spChg chg="mod">
          <ac:chgData name="Jason  Mayberry" userId="cecd4e79-e9a6-45b1-a01a-f51df2288f6a" providerId="ADAL" clId="{B5D3475B-2024-4989-AE3E-F7E6E2E5AD99}" dt="2021-01-21T05:13:41.754" v="49" actId="1076"/>
          <ac:spMkLst>
            <pc:docMk/>
            <pc:sldMk cId="3012362501" sldId="283"/>
            <ac:spMk id="45" creationId="{62EA4934-610B-4EB4-B0C7-103DED759A61}"/>
          </ac:spMkLst>
        </pc:spChg>
        <pc:spChg chg="mod">
          <ac:chgData name="Jason  Mayberry" userId="cecd4e79-e9a6-45b1-a01a-f51df2288f6a" providerId="ADAL" clId="{B5D3475B-2024-4989-AE3E-F7E6E2E5AD99}" dt="2021-01-21T05:13:41.754" v="49" actId="1076"/>
          <ac:spMkLst>
            <pc:docMk/>
            <pc:sldMk cId="3012362501" sldId="283"/>
            <ac:spMk id="46" creationId="{A589CD28-4B8F-4D2F-BC2E-67D8B1DAF72D}"/>
          </ac:spMkLst>
        </pc:spChg>
        <pc:spChg chg="mod">
          <ac:chgData name="Jason  Mayberry" userId="cecd4e79-e9a6-45b1-a01a-f51df2288f6a" providerId="ADAL" clId="{B5D3475B-2024-4989-AE3E-F7E6E2E5AD99}" dt="2021-01-21T05:13:41.754" v="49" actId="1076"/>
          <ac:spMkLst>
            <pc:docMk/>
            <pc:sldMk cId="3012362501" sldId="283"/>
            <ac:spMk id="47" creationId="{F0930079-7BCD-42C3-94C1-3285F27BB164}"/>
          </ac:spMkLst>
        </pc:spChg>
        <pc:spChg chg="mod">
          <ac:chgData name="Jason  Mayberry" userId="cecd4e79-e9a6-45b1-a01a-f51df2288f6a" providerId="ADAL" clId="{B5D3475B-2024-4989-AE3E-F7E6E2E5AD99}" dt="2021-01-21T05:13:41.754" v="49" actId="1076"/>
          <ac:spMkLst>
            <pc:docMk/>
            <pc:sldMk cId="3012362501" sldId="283"/>
            <ac:spMk id="48" creationId="{83F4B059-59EB-4CB8-B48A-34DA0EFA3553}"/>
          </ac:spMkLst>
        </pc:spChg>
        <pc:spChg chg="mod">
          <ac:chgData name="Jason  Mayberry" userId="cecd4e79-e9a6-45b1-a01a-f51df2288f6a" providerId="ADAL" clId="{B5D3475B-2024-4989-AE3E-F7E6E2E5AD99}" dt="2021-01-21T05:13:41.754" v="49" actId="1076"/>
          <ac:spMkLst>
            <pc:docMk/>
            <pc:sldMk cId="3012362501" sldId="283"/>
            <ac:spMk id="49" creationId="{08AD6B25-D440-4095-9524-20BC5D97FE40}"/>
          </ac:spMkLst>
        </pc:spChg>
        <pc:spChg chg="mod">
          <ac:chgData name="Jason  Mayberry" userId="cecd4e79-e9a6-45b1-a01a-f51df2288f6a" providerId="ADAL" clId="{B5D3475B-2024-4989-AE3E-F7E6E2E5AD99}" dt="2021-01-21T05:13:41.754" v="49" actId="1076"/>
          <ac:spMkLst>
            <pc:docMk/>
            <pc:sldMk cId="3012362501" sldId="283"/>
            <ac:spMk id="50" creationId="{F3E581B9-6169-49E9-A9B1-A51D0C12F0DB}"/>
          </ac:spMkLst>
        </pc:spChg>
        <pc:spChg chg="mod">
          <ac:chgData name="Jason  Mayberry" userId="cecd4e79-e9a6-45b1-a01a-f51df2288f6a" providerId="ADAL" clId="{B5D3475B-2024-4989-AE3E-F7E6E2E5AD99}" dt="2021-01-21T05:13:41.754" v="49" actId="1076"/>
          <ac:spMkLst>
            <pc:docMk/>
            <pc:sldMk cId="3012362501" sldId="283"/>
            <ac:spMk id="51" creationId="{460F3471-AA53-4E56-A3F7-A891244A3276}"/>
          </ac:spMkLst>
        </pc:spChg>
        <pc:spChg chg="mod">
          <ac:chgData name="Jason  Mayberry" userId="cecd4e79-e9a6-45b1-a01a-f51df2288f6a" providerId="ADAL" clId="{B5D3475B-2024-4989-AE3E-F7E6E2E5AD99}" dt="2021-01-21T05:13:41.754" v="49" actId="1076"/>
          <ac:spMkLst>
            <pc:docMk/>
            <pc:sldMk cId="3012362501" sldId="283"/>
            <ac:spMk id="52" creationId="{6555686A-E009-43F4-8579-7A73DF2F5DA1}"/>
          </ac:spMkLst>
        </pc:spChg>
        <pc:spChg chg="mod">
          <ac:chgData name="Jason  Mayberry" userId="cecd4e79-e9a6-45b1-a01a-f51df2288f6a" providerId="ADAL" clId="{B5D3475B-2024-4989-AE3E-F7E6E2E5AD99}" dt="2021-01-21T05:14:44.175" v="80" actId="14100"/>
          <ac:spMkLst>
            <pc:docMk/>
            <pc:sldMk cId="3012362501" sldId="283"/>
            <ac:spMk id="55" creationId="{C0333A2C-42E5-4077-B77E-9A5AB9151D53}"/>
          </ac:spMkLst>
        </pc:spChg>
        <pc:spChg chg="mod">
          <ac:chgData name="Jason  Mayberry" userId="cecd4e79-e9a6-45b1-a01a-f51df2288f6a" providerId="ADAL" clId="{B5D3475B-2024-4989-AE3E-F7E6E2E5AD99}" dt="2021-01-21T05:14:44.175" v="80" actId="14100"/>
          <ac:spMkLst>
            <pc:docMk/>
            <pc:sldMk cId="3012362501" sldId="283"/>
            <ac:spMk id="56" creationId="{73537CE0-B762-42ED-9089-A2CA419E36DE}"/>
          </ac:spMkLst>
        </pc:spChg>
        <pc:spChg chg="mod">
          <ac:chgData name="Jason  Mayberry" userId="cecd4e79-e9a6-45b1-a01a-f51df2288f6a" providerId="ADAL" clId="{B5D3475B-2024-4989-AE3E-F7E6E2E5AD99}" dt="2021-01-21T05:14:44.175" v="80" actId="14100"/>
          <ac:spMkLst>
            <pc:docMk/>
            <pc:sldMk cId="3012362501" sldId="283"/>
            <ac:spMk id="57" creationId="{E03AF136-DC45-43DE-9FC3-6AA4153C8E77}"/>
          </ac:spMkLst>
        </pc:spChg>
        <pc:spChg chg="mod">
          <ac:chgData name="Jason  Mayberry" userId="cecd4e79-e9a6-45b1-a01a-f51df2288f6a" providerId="ADAL" clId="{B5D3475B-2024-4989-AE3E-F7E6E2E5AD99}" dt="2021-01-21T05:14:44.175" v="80" actId="14100"/>
          <ac:spMkLst>
            <pc:docMk/>
            <pc:sldMk cId="3012362501" sldId="283"/>
            <ac:spMk id="58" creationId="{3FF5A124-40E4-426E-903D-5214DD0F66E0}"/>
          </ac:spMkLst>
        </pc:spChg>
        <pc:spChg chg="mod">
          <ac:chgData name="Jason  Mayberry" userId="cecd4e79-e9a6-45b1-a01a-f51df2288f6a" providerId="ADAL" clId="{B5D3475B-2024-4989-AE3E-F7E6E2E5AD99}" dt="2021-01-21T05:14:44.175" v="80" actId="14100"/>
          <ac:spMkLst>
            <pc:docMk/>
            <pc:sldMk cId="3012362501" sldId="283"/>
            <ac:spMk id="59" creationId="{83CE2E34-2AD7-4F02-A647-35D246CA0DDC}"/>
          </ac:spMkLst>
        </pc:spChg>
        <pc:spChg chg="add mod">
          <ac:chgData name="Jason  Mayberry" userId="cecd4e79-e9a6-45b1-a01a-f51df2288f6a" providerId="ADAL" clId="{B5D3475B-2024-4989-AE3E-F7E6E2E5AD99}" dt="2021-01-21T05:19:54.690" v="127" actId="166"/>
          <ac:spMkLst>
            <pc:docMk/>
            <pc:sldMk cId="3012362501" sldId="283"/>
            <ac:spMk id="60" creationId="{65F1E4F3-AC9C-4AED-9863-77B078408C6C}"/>
          </ac:spMkLst>
        </pc:spChg>
        <pc:spChg chg="add mod">
          <ac:chgData name="Jason  Mayberry" userId="cecd4e79-e9a6-45b1-a01a-f51df2288f6a" providerId="ADAL" clId="{B5D3475B-2024-4989-AE3E-F7E6E2E5AD99}" dt="2021-01-21T05:19:54.690" v="127" actId="166"/>
          <ac:spMkLst>
            <pc:docMk/>
            <pc:sldMk cId="3012362501" sldId="283"/>
            <ac:spMk id="61" creationId="{C58E6EF5-CF49-4EF7-BBAB-7EF54D16007C}"/>
          </ac:spMkLst>
        </pc:spChg>
        <pc:spChg chg="add mod">
          <ac:chgData name="Jason  Mayberry" userId="cecd4e79-e9a6-45b1-a01a-f51df2288f6a" providerId="ADAL" clId="{B5D3475B-2024-4989-AE3E-F7E6E2E5AD99}" dt="2021-01-21T05:19:54.690" v="127" actId="166"/>
          <ac:spMkLst>
            <pc:docMk/>
            <pc:sldMk cId="3012362501" sldId="283"/>
            <ac:spMk id="62" creationId="{DD5E5658-79C6-4BE1-909D-30714CCB02EA}"/>
          </ac:spMkLst>
        </pc:spChg>
        <pc:spChg chg="add mod">
          <ac:chgData name="Jason  Mayberry" userId="cecd4e79-e9a6-45b1-a01a-f51df2288f6a" providerId="ADAL" clId="{B5D3475B-2024-4989-AE3E-F7E6E2E5AD99}" dt="2021-01-21T05:19:54.690" v="127" actId="166"/>
          <ac:spMkLst>
            <pc:docMk/>
            <pc:sldMk cId="3012362501" sldId="283"/>
            <ac:spMk id="63" creationId="{C35AFCFE-CB5C-4B52-BA7A-D44F51C70D5C}"/>
          </ac:spMkLst>
        </pc:spChg>
        <pc:spChg chg="add mod">
          <ac:chgData name="Jason  Mayberry" userId="cecd4e79-e9a6-45b1-a01a-f51df2288f6a" providerId="ADAL" clId="{B5D3475B-2024-4989-AE3E-F7E6E2E5AD99}" dt="2021-01-21T05:19:54.690" v="127" actId="166"/>
          <ac:spMkLst>
            <pc:docMk/>
            <pc:sldMk cId="3012362501" sldId="283"/>
            <ac:spMk id="64" creationId="{DD6B17DA-31C6-4F2E-83F0-C43DC3B316E8}"/>
          </ac:spMkLst>
        </pc:spChg>
        <pc:spChg chg="add mod">
          <ac:chgData name="Jason  Mayberry" userId="cecd4e79-e9a6-45b1-a01a-f51df2288f6a" providerId="ADAL" clId="{B5D3475B-2024-4989-AE3E-F7E6E2E5AD99}" dt="2021-01-21T05:19:54.690" v="127" actId="166"/>
          <ac:spMkLst>
            <pc:docMk/>
            <pc:sldMk cId="3012362501" sldId="283"/>
            <ac:spMk id="65" creationId="{16B8BC5B-4201-4FCF-8E61-983765C036D0}"/>
          </ac:spMkLst>
        </pc:spChg>
        <pc:spChg chg="add mod">
          <ac:chgData name="Jason  Mayberry" userId="cecd4e79-e9a6-45b1-a01a-f51df2288f6a" providerId="ADAL" clId="{B5D3475B-2024-4989-AE3E-F7E6E2E5AD99}" dt="2021-01-21T05:19:54.690" v="127" actId="166"/>
          <ac:spMkLst>
            <pc:docMk/>
            <pc:sldMk cId="3012362501" sldId="283"/>
            <ac:spMk id="66" creationId="{BC647A82-7C5A-476C-BBE2-DD1E02316E63}"/>
          </ac:spMkLst>
        </pc:spChg>
        <pc:spChg chg="add mod">
          <ac:chgData name="Jason  Mayberry" userId="cecd4e79-e9a6-45b1-a01a-f51df2288f6a" providerId="ADAL" clId="{B5D3475B-2024-4989-AE3E-F7E6E2E5AD99}" dt="2021-01-21T05:13:35.093" v="48" actId="1076"/>
          <ac:spMkLst>
            <pc:docMk/>
            <pc:sldMk cId="3012362501" sldId="283"/>
            <ac:spMk id="67" creationId="{54B44BE9-E0FB-4FCE-A57F-BB3DF53819B9}"/>
          </ac:spMkLst>
        </pc:spChg>
        <pc:spChg chg="mod">
          <ac:chgData name="Jason  Mayberry" userId="cecd4e79-e9a6-45b1-a01a-f51df2288f6a" providerId="ADAL" clId="{B5D3475B-2024-4989-AE3E-F7E6E2E5AD99}" dt="2021-01-21T05:13:35.093" v="48" actId="1076"/>
          <ac:spMkLst>
            <pc:docMk/>
            <pc:sldMk cId="3012362501" sldId="283"/>
            <ac:spMk id="69" creationId="{591F47A9-7955-4EF0-8050-FDAA43929ABD}"/>
          </ac:spMkLst>
        </pc:spChg>
        <pc:spChg chg="mod">
          <ac:chgData name="Jason  Mayberry" userId="cecd4e79-e9a6-45b1-a01a-f51df2288f6a" providerId="ADAL" clId="{B5D3475B-2024-4989-AE3E-F7E6E2E5AD99}" dt="2021-01-21T05:15:57.667" v="81" actId="208"/>
          <ac:spMkLst>
            <pc:docMk/>
            <pc:sldMk cId="3012362501" sldId="283"/>
            <ac:spMk id="70" creationId="{34C18D7C-347B-44E3-84D0-DFB21798E5F8}"/>
          </ac:spMkLst>
        </pc:spChg>
        <pc:spChg chg="mod">
          <ac:chgData name="Jason  Mayberry" userId="cecd4e79-e9a6-45b1-a01a-f51df2288f6a" providerId="ADAL" clId="{B5D3475B-2024-4989-AE3E-F7E6E2E5AD99}" dt="2021-01-21T05:13:35.093" v="48" actId="1076"/>
          <ac:spMkLst>
            <pc:docMk/>
            <pc:sldMk cId="3012362501" sldId="283"/>
            <ac:spMk id="121" creationId="{4A1CC7AD-C26E-464A-96E7-1477ED6F44BD}"/>
          </ac:spMkLst>
        </pc:spChg>
        <pc:spChg chg="mod">
          <ac:chgData name="Jason  Mayberry" userId="cecd4e79-e9a6-45b1-a01a-f51df2288f6a" providerId="ADAL" clId="{B5D3475B-2024-4989-AE3E-F7E6E2E5AD99}" dt="2021-01-21T05:13:35.093" v="48" actId="1076"/>
          <ac:spMkLst>
            <pc:docMk/>
            <pc:sldMk cId="3012362501" sldId="283"/>
            <ac:spMk id="122" creationId="{A61613BD-4505-4282-AEC0-621C5EB29AB2}"/>
          </ac:spMkLst>
        </pc:spChg>
        <pc:spChg chg="mod">
          <ac:chgData name="Jason  Mayberry" userId="cecd4e79-e9a6-45b1-a01a-f51df2288f6a" providerId="ADAL" clId="{B5D3475B-2024-4989-AE3E-F7E6E2E5AD99}" dt="2021-01-21T05:13:35.093" v="48" actId="1076"/>
          <ac:spMkLst>
            <pc:docMk/>
            <pc:sldMk cId="3012362501" sldId="283"/>
            <ac:spMk id="123" creationId="{F9F4119D-1D8B-4646-8BF6-234214C3F7DF}"/>
          </ac:spMkLst>
        </pc:spChg>
        <pc:spChg chg="mod">
          <ac:chgData name="Jason  Mayberry" userId="cecd4e79-e9a6-45b1-a01a-f51df2288f6a" providerId="ADAL" clId="{B5D3475B-2024-4989-AE3E-F7E6E2E5AD99}" dt="2021-01-21T05:13:35.093" v="48" actId="1076"/>
          <ac:spMkLst>
            <pc:docMk/>
            <pc:sldMk cId="3012362501" sldId="283"/>
            <ac:spMk id="125" creationId="{CDA6C406-0186-4D36-9889-03852F05CBDE}"/>
          </ac:spMkLst>
        </pc:spChg>
        <pc:spChg chg="mod">
          <ac:chgData name="Jason  Mayberry" userId="cecd4e79-e9a6-45b1-a01a-f51df2288f6a" providerId="ADAL" clId="{B5D3475B-2024-4989-AE3E-F7E6E2E5AD99}" dt="2021-01-21T05:13:35.093" v="48" actId="1076"/>
          <ac:spMkLst>
            <pc:docMk/>
            <pc:sldMk cId="3012362501" sldId="283"/>
            <ac:spMk id="126" creationId="{D926FBC1-3D9D-49A5-8586-F9A7E3394E7E}"/>
          </ac:spMkLst>
        </pc:spChg>
        <pc:spChg chg="mod">
          <ac:chgData name="Jason  Mayberry" userId="cecd4e79-e9a6-45b1-a01a-f51df2288f6a" providerId="ADAL" clId="{B5D3475B-2024-4989-AE3E-F7E6E2E5AD99}" dt="2021-01-21T05:13:35.093" v="48" actId="1076"/>
          <ac:spMkLst>
            <pc:docMk/>
            <pc:sldMk cId="3012362501" sldId="283"/>
            <ac:spMk id="127" creationId="{C19FCD3C-C001-48D9-A13F-B7C28D46F22D}"/>
          </ac:spMkLst>
        </pc:spChg>
        <pc:spChg chg="mod">
          <ac:chgData name="Jason  Mayberry" userId="cecd4e79-e9a6-45b1-a01a-f51df2288f6a" providerId="ADAL" clId="{B5D3475B-2024-4989-AE3E-F7E6E2E5AD99}" dt="2021-01-21T05:13:35.093" v="48" actId="1076"/>
          <ac:spMkLst>
            <pc:docMk/>
            <pc:sldMk cId="3012362501" sldId="283"/>
            <ac:spMk id="131" creationId="{B1342121-A86A-446B-9713-9DD77FA080A3}"/>
          </ac:spMkLst>
        </pc:spChg>
        <pc:spChg chg="mod">
          <ac:chgData name="Jason  Mayberry" userId="cecd4e79-e9a6-45b1-a01a-f51df2288f6a" providerId="ADAL" clId="{B5D3475B-2024-4989-AE3E-F7E6E2E5AD99}" dt="2021-01-21T05:13:35.093" v="48" actId="1076"/>
          <ac:spMkLst>
            <pc:docMk/>
            <pc:sldMk cId="3012362501" sldId="283"/>
            <ac:spMk id="132" creationId="{403D3972-60A9-4110-8397-3B48A4CD572F}"/>
          </ac:spMkLst>
        </pc:spChg>
        <pc:spChg chg="mod">
          <ac:chgData name="Jason  Mayberry" userId="cecd4e79-e9a6-45b1-a01a-f51df2288f6a" providerId="ADAL" clId="{B5D3475B-2024-4989-AE3E-F7E6E2E5AD99}" dt="2021-01-21T05:13:35.093" v="48" actId="1076"/>
          <ac:spMkLst>
            <pc:docMk/>
            <pc:sldMk cId="3012362501" sldId="283"/>
            <ac:spMk id="133" creationId="{55B8BFDB-00D4-4E42-81F3-D350181464E1}"/>
          </ac:spMkLst>
        </pc:spChg>
        <pc:spChg chg="mod">
          <ac:chgData name="Jason  Mayberry" userId="cecd4e79-e9a6-45b1-a01a-f51df2288f6a" providerId="ADAL" clId="{B5D3475B-2024-4989-AE3E-F7E6E2E5AD99}" dt="2021-01-21T05:13:35.093" v="48" actId="1076"/>
          <ac:spMkLst>
            <pc:docMk/>
            <pc:sldMk cId="3012362501" sldId="283"/>
            <ac:spMk id="135" creationId="{8C739E79-9636-45F9-864E-85E29792A0DB}"/>
          </ac:spMkLst>
        </pc:spChg>
        <pc:spChg chg="mod">
          <ac:chgData name="Jason  Mayberry" userId="cecd4e79-e9a6-45b1-a01a-f51df2288f6a" providerId="ADAL" clId="{B5D3475B-2024-4989-AE3E-F7E6E2E5AD99}" dt="2021-01-21T05:13:35.093" v="48" actId="1076"/>
          <ac:spMkLst>
            <pc:docMk/>
            <pc:sldMk cId="3012362501" sldId="283"/>
            <ac:spMk id="136" creationId="{023E0F96-295C-417C-A97A-94908E4A78EA}"/>
          </ac:spMkLst>
        </pc:spChg>
        <pc:spChg chg="mod">
          <ac:chgData name="Jason  Mayberry" userId="cecd4e79-e9a6-45b1-a01a-f51df2288f6a" providerId="ADAL" clId="{B5D3475B-2024-4989-AE3E-F7E6E2E5AD99}" dt="2021-01-21T05:13:35.093" v="48" actId="1076"/>
          <ac:spMkLst>
            <pc:docMk/>
            <pc:sldMk cId="3012362501" sldId="283"/>
            <ac:spMk id="137" creationId="{01D72E9F-B54F-4BED-8403-496A11F900EE}"/>
          </ac:spMkLst>
        </pc:spChg>
        <pc:spChg chg="mod">
          <ac:chgData name="Jason  Mayberry" userId="cecd4e79-e9a6-45b1-a01a-f51df2288f6a" providerId="ADAL" clId="{B5D3475B-2024-4989-AE3E-F7E6E2E5AD99}" dt="2021-01-21T05:13:35.093" v="48" actId="1076"/>
          <ac:spMkLst>
            <pc:docMk/>
            <pc:sldMk cId="3012362501" sldId="283"/>
            <ac:spMk id="141" creationId="{40C67003-4E0C-49A1-BA9C-95F0CC4336E3}"/>
          </ac:spMkLst>
        </pc:spChg>
        <pc:spChg chg="mod">
          <ac:chgData name="Jason  Mayberry" userId="cecd4e79-e9a6-45b1-a01a-f51df2288f6a" providerId="ADAL" clId="{B5D3475B-2024-4989-AE3E-F7E6E2E5AD99}" dt="2021-01-21T05:13:35.093" v="48" actId="1076"/>
          <ac:spMkLst>
            <pc:docMk/>
            <pc:sldMk cId="3012362501" sldId="283"/>
            <ac:spMk id="142" creationId="{E7A93298-0867-48D2-9920-5E4009A99813}"/>
          </ac:spMkLst>
        </pc:spChg>
        <pc:spChg chg="mod">
          <ac:chgData name="Jason  Mayberry" userId="cecd4e79-e9a6-45b1-a01a-f51df2288f6a" providerId="ADAL" clId="{B5D3475B-2024-4989-AE3E-F7E6E2E5AD99}" dt="2021-01-21T05:13:35.093" v="48" actId="1076"/>
          <ac:spMkLst>
            <pc:docMk/>
            <pc:sldMk cId="3012362501" sldId="283"/>
            <ac:spMk id="143" creationId="{EF265735-DAE0-45B1-AEA7-EA17324F2669}"/>
          </ac:spMkLst>
        </pc:spChg>
        <pc:spChg chg="mod">
          <ac:chgData name="Jason  Mayberry" userId="cecd4e79-e9a6-45b1-a01a-f51df2288f6a" providerId="ADAL" clId="{B5D3475B-2024-4989-AE3E-F7E6E2E5AD99}" dt="2021-01-21T05:13:35.093" v="48" actId="1076"/>
          <ac:spMkLst>
            <pc:docMk/>
            <pc:sldMk cId="3012362501" sldId="283"/>
            <ac:spMk id="145" creationId="{D1531566-7F14-4165-B315-CE85B4DBD4E8}"/>
          </ac:spMkLst>
        </pc:spChg>
        <pc:spChg chg="mod">
          <ac:chgData name="Jason  Mayberry" userId="cecd4e79-e9a6-45b1-a01a-f51df2288f6a" providerId="ADAL" clId="{B5D3475B-2024-4989-AE3E-F7E6E2E5AD99}" dt="2021-01-21T05:13:35.093" v="48" actId="1076"/>
          <ac:spMkLst>
            <pc:docMk/>
            <pc:sldMk cId="3012362501" sldId="283"/>
            <ac:spMk id="146" creationId="{C41A40EC-244B-425B-88D1-446C66B24A12}"/>
          </ac:spMkLst>
        </pc:spChg>
        <pc:spChg chg="mod">
          <ac:chgData name="Jason  Mayberry" userId="cecd4e79-e9a6-45b1-a01a-f51df2288f6a" providerId="ADAL" clId="{B5D3475B-2024-4989-AE3E-F7E6E2E5AD99}" dt="2021-01-21T05:13:35.093" v="48" actId="1076"/>
          <ac:spMkLst>
            <pc:docMk/>
            <pc:sldMk cId="3012362501" sldId="283"/>
            <ac:spMk id="147" creationId="{BC033022-5284-4D0F-87BB-66665F81BB40}"/>
          </ac:spMkLst>
        </pc:spChg>
        <pc:spChg chg="mod">
          <ac:chgData name="Jason  Mayberry" userId="cecd4e79-e9a6-45b1-a01a-f51df2288f6a" providerId="ADAL" clId="{B5D3475B-2024-4989-AE3E-F7E6E2E5AD99}" dt="2021-01-21T05:13:35.093" v="48" actId="1076"/>
          <ac:spMkLst>
            <pc:docMk/>
            <pc:sldMk cId="3012362501" sldId="283"/>
            <ac:spMk id="151" creationId="{CAC1DD7C-EFE3-4037-9B55-D03A5E7CD598}"/>
          </ac:spMkLst>
        </pc:spChg>
        <pc:spChg chg="mod">
          <ac:chgData name="Jason  Mayberry" userId="cecd4e79-e9a6-45b1-a01a-f51df2288f6a" providerId="ADAL" clId="{B5D3475B-2024-4989-AE3E-F7E6E2E5AD99}" dt="2021-01-21T05:13:35.093" v="48" actId="1076"/>
          <ac:spMkLst>
            <pc:docMk/>
            <pc:sldMk cId="3012362501" sldId="283"/>
            <ac:spMk id="152" creationId="{65787C83-604C-491B-B6BF-961A39CC8384}"/>
          </ac:spMkLst>
        </pc:spChg>
        <pc:spChg chg="mod">
          <ac:chgData name="Jason  Mayberry" userId="cecd4e79-e9a6-45b1-a01a-f51df2288f6a" providerId="ADAL" clId="{B5D3475B-2024-4989-AE3E-F7E6E2E5AD99}" dt="2021-01-21T05:13:35.093" v="48" actId="1076"/>
          <ac:spMkLst>
            <pc:docMk/>
            <pc:sldMk cId="3012362501" sldId="283"/>
            <ac:spMk id="153" creationId="{C7950406-6458-42EC-8F2A-D3D2D3DEBAE9}"/>
          </ac:spMkLst>
        </pc:spChg>
        <pc:spChg chg="mod">
          <ac:chgData name="Jason  Mayberry" userId="cecd4e79-e9a6-45b1-a01a-f51df2288f6a" providerId="ADAL" clId="{B5D3475B-2024-4989-AE3E-F7E6E2E5AD99}" dt="2021-01-21T05:13:35.093" v="48" actId="1076"/>
          <ac:spMkLst>
            <pc:docMk/>
            <pc:sldMk cId="3012362501" sldId="283"/>
            <ac:spMk id="155" creationId="{AC513B70-E0C2-4560-B6AE-06C575460AC3}"/>
          </ac:spMkLst>
        </pc:spChg>
        <pc:spChg chg="mod">
          <ac:chgData name="Jason  Mayberry" userId="cecd4e79-e9a6-45b1-a01a-f51df2288f6a" providerId="ADAL" clId="{B5D3475B-2024-4989-AE3E-F7E6E2E5AD99}" dt="2021-01-21T05:13:35.093" v="48" actId="1076"/>
          <ac:spMkLst>
            <pc:docMk/>
            <pc:sldMk cId="3012362501" sldId="283"/>
            <ac:spMk id="156" creationId="{6609106A-45D6-4748-821A-A82076888DB9}"/>
          </ac:spMkLst>
        </pc:spChg>
        <pc:spChg chg="mod">
          <ac:chgData name="Jason  Mayberry" userId="cecd4e79-e9a6-45b1-a01a-f51df2288f6a" providerId="ADAL" clId="{B5D3475B-2024-4989-AE3E-F7E6E2E5AD99}" dt="2021-01-21T05:13:35.093" v="48" actId="1076"/>
          <ac:spMkLst>
            <pc:docMk/>
            <pc:sldMk cId="3012362501" sldId="283"/>
            <ac:spMk id="157" creationId="{332A8810-DF45-44E7-80E6-1BE7C4FD98E0}"/>
          </ac:spMkLst>
        </pc:spChg>
        <pc:spChg chg="mod">
          <ac:chgData name="Jason  Mayberry" userId="cecd4e79-e9a6-45b1-a01a-f51df2288f6a" providerId="ADAL" clId="{B5D3475B-2024-4989-AE3E-F7E6E2E5AD99}" dt="2021-01-21T05:13:35.093" v="48" actId="1076"/>
          <ac:spMkLst>
            <pc:docMk/>
            <pc:sldMk cId="3012362501" sldId="283"/>
            <ac:spMk id="161" creationId="{FBC59C8F-BB05-4F92-B295-EFEA623531E5}"/>
          </ac:spMkLst>
        </pc:spChg>
        <pc:spChg chg="mod">
          <ac:chgData name="Jason  Mayberry" userId="cecd4e79-e9a6-45b1-a01a-f51df2288f6a" providerId="ADAL" clId="{B5D3475B-2024-4989-AE3E-F7E6E2E5AD99}" dt="2021-01-21T05:13:35.093" v="48" actId="1076"/>
          <ac:spMkLst>
            <pc:docMk/>
            <pc:sldMk cId="3012362501" sldId="283"/>
            <ac:spMk id="162" creationId="{CE67CB50-2F39-4B18-B202-227A44AA7BBA}"/>
          </ac:spMkLst>
        </pc:spChg>
        <pc:spChg chg="mod">
          <ac:chgData name="Jason  Mayberry" userId="cecd4e79-e9a6-45b1-a01a-f51df2288f6a" providerId="ADAL" clId="{B5D3475B-2024-4989-AE3E-F7E6E2E5AD99}" dt="2021-01-21T05:13:35.093" v="48" actId="1076"/>
          <ac:spMkLst>
            <pc:docMk/>
            <pc:sldMk cId="3012362501" sldId="283"/>
            <ac:spMk id="163" creationId="{7BA24868-7129-4F6A-86C5-04B1A86D70E3}"/>
          </ac:spMkLst>
        </pc:spChg>
        <pc:spChg chg="mod">
          <ac:chgData name="Jason  Mayberry" userId="cecd4e79-e9a6-45b1-a01a-f51df2288f6a" providerId="ADAL" clId="{B5D3475B-2024-4989-AE3E-F7E6E2E5AD99}" dt="2021-01-21T05:13:35.093" v="48" actId="1076"/>
          <ac:spMkLst>
            <pc:docMk/>
            <pc:sldMk cId="3012362501" sldId="283"/>
            <ac:spMk id="165" creationId="{459CE940-6CEE-4CC2-9EC3-7963A61918E2}"/>
          </ac:spMkLst>
        </pc:spChg>
        <pc:spChg chg="mod">
          <ac:chgData name="Jason  Mayberry" userId="cecd4e79-e9a6-45b1-a01a-f51df2288f6a" providerId="ADAL" clId="{B5D3475B-2024-4989-AE3E-F7E6E2E5AD99}" dt="2021-01-21T05:13:35.093" v="48" actId="1076"/>
          <ac:spMkLst>
            <pc:docMk/>
            <pc:sldMk cId="3012362501" sldId="283"/>
            <ac:spMk id="166" creationId="{9FEF0779-5263-4761-B32E-2E14B332180C}"/>
          </ac:spMkLst>
        </pc:spChg>
        <pc:spChg chg="mod">
          <ac:chgData name="Jason  Mayberry" userId="cecd4e79-e9a6-45b1-a01a-f51df2288f6a" providerId="ADAL" clId="{B5D3475B-2024-4989-AE3E-F7E6E2E5AD99}" dt="2021-01-21T05:13:35.093" v="48" actId="1076"/>
          <ac:spMkLst>
            <pc:docMk/>
            <pc:sldMk cId="3012362501" sldId="283"/>
            <ac:spMk id="167" creationId="{BE33F1C5-90A2-47B0-960D-A6D2F76AB003}"/>
          </ac:spMkLst>
        </pc:spChg>
        <pc:spChg chg="mod">
          <ac:chgData name="Jason  Mayberry" userId="cecd4e79-e9a6-45b1-a01a-f51df2288f6a" providerId="ADAL" clId="{B5D3475B-2024-4989-AE3E-F7E6E2E5AD99}" dt="2021-01-21T05:13:35.093" v="48" actId="1076"/>
          <ac:spMkLst>
            <pc:docMk/>
            <pc:sldMk cId="3012362501" sldId="283"/>
            <ac:spMk id="171" creationId="{01B42167-D69E-4F57-BF52-033B47C2D068}"/>
          </ac:spMkLst>
        </pc:spChg>
        <pc:spChg chg="mod">
          <ac:chgData name="Jason  Mayberry" userId="cecd4e79-e9a6-45b1-a01a-f51df2288f6a" providerId="ADAL" clId="{B5D3475B-2024-4989-AE3E-F7E6E2E5AD99}" dt="2021-01-21T05:13:35.093" v="48" actId="1076"/>
          <ac:spMkLst>
            <pc:docMk/>
            <pc:sldMk cId="3012362501" sldId="283"/>
            <ac:spMk id="172" creationId="{D90DF954-8DAB-481C-ACF6-DC1D587B677D}"/>
          </ac:spMkLst>
        </pc:spChg>
        <pc:spChg chg="mod">
          <ac:chgData name="Jason  Mayberry" userId="cecd4e79-e9a6-45b1-a01a-f51df2288f6a" providerId="ADAL" clId="{B5D3475B-2024-4989-AE3E-F7E6E2E5AD99}" dt="2021-01-21T05:13:35.093" v="48" actId="1076"/>
          <ac:spMkLst>
            <pc:docMk/>
            <pc:sldMk cId="3012362501" sldId="283"/>
            <ac:spMk id="173" creationId="{68559495-44DB-405D-9ED9-0C0AE9BD1BAD}"/>
          </ac:spMkLst>
        </pc:spChg>
        <pc:spChg chg="mod">
          <ac:chgData name="Jason  Mayberry" userId="cecd4e79-e9a6-45b1-a01a-f51df2288f6a" providerId="ADAL" clId="{B5D3475B-2024-4989-AE3E-F7E6E2E5AD99}" dt="2021-01-21T05:13:35.093" v="48" actId="1076"/>
          <ac:spMkLst>
            <pc:docMk/>
            <pc:sldMk cId="3012362501" sldId="283"/>
            <ac:spMk id="175" creationId="{AE85D1A0-11C7-48FA-851F-AC328739B8CC}"/>
          </ac:spMkLst>
        </pc:spChg>
        <pc:spChg chg="mod">
          <ac:chgData name="Jason  Mayberry" userId="cecd4e79-e9a6-45b1-a01a-f51df2288f6a" providerId="ADAL" clId="{B5D3475B-2024-4989-AE3E-F7E6E2E5AD99}" dt="2021-01-21T05:13:35.093" v="48" actId="1076"/>
          <ac:spMkLst>
            <pc:docMk/>
            <pc:sldMk cId="3012362501" sldId="283"/>
            <ac:spMk id="176" creationId="{55B2EA8E-C3A3-4682-ADA9-4C78FCF5AEA3}"/>
          </ac:spMkLst>
        </pc:spChg>
        <pc:spChg chg="mod">
          <ac:chgData name="Jason  Mayberry" userId="cecd4e79-e9a6-45b1-a01a-f51df2288f6a" providerId="ADAL" clId="{B5D3475B-2024-4989-AE3E-F7E6E2E5AD99}" dt="2021-01-21T05:13:35.093" v="48" actId="1076"/>
          <ac:spMkLst>
            <pc:docMk/>
            <pc:sldMk cId="3012362501" sldId="283"/>
            <ac:spMk id="177" creationId="{83CBE1A1-7C2C-4BB8-8D92-0E4125985393}"/>
          </ac:spMkLst>
        </pc:spChg>
        <pc:spChg chg="mod">
          <ac:chgData name="Jason  Mayberry" userId="cecd4e79-e9a6-45b1-a01a-f51df2288f6a" providerId="ADAL" clId="{B5D3475B-2024-4989-AE3E-F7E6E2E5AD99}" dt="2021-01-21T05:13:35.093" v="48" actId="1076"/>
          <ac:spMkLst>
            <pc:docMk/>
            <pc:sldMk cId="3012362501" sldId="283"/>
            <ac:spMk id="181" creationId="{4E237F50-399A-4A51-83FB-CE3CED126826}"/>
          </ac:spMkLst>
        </pc:spChg>
        <pc:spChg chg="mod">
          <ac:chgData name="Jason  Mayberry" userId="cecd4e79-e9a6-45b1-a01a-f51df2288f6a" providerId="ADAL" clId="{B5D3475B-2024-4989-AE3E-F7E6E2E5AD99}" dt="2021-01-21T05:13:35.093" v="48" actId="1076"/>
          <ac:spMkLst>
            <pc:docMk/>
            <pc:sldMk cId="3012362501" sldId="283"/>
            <ac:spMk id="182" creationId="{0E703277-5478-4465-82F2-0E932D24499B}"/>
          </ac:spMkLst>
        </pc:spChg>
        <pc:spChg chg="mod">
          <ac:chgData name="Jason  Mayberry" userId="cecd4e79-e9a6-45b1-a01a-f51df2288f6a" providerId="ADAL" clId="{B5D3475B-2024-4989-AE3E-F7E6E2E5AD99}" dt="2021-01-21T05:13:35.093" v="48" actId="1076"/>
          <ac:spMkLst>
            <pc:docMk/>
            <pc:sldMk cId="3012362501" sldId="283"/>
            <ac:spMk id="183" creationId="{5CACC993-3127-4848-8F67-19E82721186D}"/>
          </ac:spMkLst>
        </pc:spChg>
        <pc:spChg chg="mod">
          <ac:chgData name="Jason  Mayberry" userId="cecd4e79-e9a6-45b1-a01a-f51df2288f6a" providerId="ADAL" clId="{B5D3475B-2024-4989-AE3E-F7E6E2E5AD99}" dt="2021-01-21T05:13:35.093" v="48" actId="1076"/>
          <ac:spMkLst>
            <pc:docMk/>
            <pc:sldMk cId="3012362501" sldId="283"/>
            <ac:spMk id="185" creationId="{9D432072-13F9-4FE0-8F97-62ABFD1E9FC7}"/>
          </ac:spMkLst>
        </pc:spChg>
        <pc:spChg chg="mod">
          <ac:chgData name="Jason  Mayberry" userId="cecd4e79-e9a6-45b1-a01a-f51df2288f6a" providerId="ADAL" clId="{B5D3475B-2024-4989-AE3E-F7E6E2E5AD99}" dt="2021-01-21T05:13:35.093" v="48" actId="1076"/>
          <ac:spMkLst>
            <pc:docMk/>
            <pc:sldMk cId="3012362501" sldId="283"/>
            <ac:spMk id="186" creationId="{3905B028-89B5-44F3-93DA-70F3ADAEE5C9}"/>
          </ac:spMkLst>
        </pc:spChg>
        <pc:spChg chg="mod">
          <ac:chgData name="Jason  Mayberry" userId="cecd4e79-e9a6-45b1-a01a-f51df2288f6a" providerId="ADAL" clId="{B5D3475B-2024-4989-AE3E-F7E6E2E5AD99}" dt="2021-01-21T05:13:35.093" v="48" actId="1076"/>
          <ac:spMkLst>
            <pc:docMk/>
            <pc:sldMk cId="3012362501" sldId="283"/>
            <ac:spMk id="187" creationId="{E0A4E5B6-B7D7-4F2E-8400-DCF5E434E7A5}"/>
          </ac:spMkLst>
        </pc:spChg>
        <pc:spChg chg="mod">
          <ac:chgData name="Jason  Mayberry" userId="cecd4e79-e9a6-45b1-a01a-f51df2288f6a" providerId="ADAL" clId="{B5D3475B-2024-4989-AE3E-F7E6E2E5AD99}" dt="2021-01-21T05:13:35.093" v="48" actId="1076"/>
          <ac:spMkLst>
            <pc:docMk/>
            <pc:sldMk cId="3012362501" sldId="283"/>
            <ac:spMk id="191" creationId="{000062F6-B7F2-4A6A-B108-D6DA54D0F205}"/>
          </ac:spMkLst>
        </pc:spChg>
        <pc:spChg chg="mod">
          <ac:chgData name="Jason  Mayberry" userId="cecd4e79-e9a6-45b1-a01a-f51df2288f6a" providerId="ADAL" clId="{B5D3475B-2024-4989-AE3E-F7E6E2E5AD99}" dt="2021-01-21T05:13:35.093" v="48" actId="1076"/>
          <ac:spMkLst>
            <pc:docMk/>
            <pc:sldMk cId="3012362501" sldId="283"/>
            <ac:spMk id="192" creationId="{CD228A84-F1BC-45D3-87DE-FDC26077D851}"/>
          </ac:spMkLst>
        </pc:spChg>
        <pc:spChg chg="mod">
          <ac:chgData name="Jason  Mayberry" userId="cecd4e79-e9a6-45b1-a01a-f51df2288f6a" providerId="ADAL" clId="{B5D3475B-2024-4989-AE3E-F7E6E2E5AD99}" dt="2021-01-21T05:13:35.093" v="48" actId="1076"/>
          <ac:spMkLst>
            <pc:docMk/>
            <pc:sldMk cId="3012362501" sldId="283"/>
            <ac:spMk id="193" creationId="{711E3A1E-04B5-4A80-A3A2-927C7AAF2CC2}"/>
          </ac:spMkLst>
        </pc:spChg>
        <pc:spChg chg="mod">
          <ac:chgData name="Jason  Mayberry" userId="cecd4e79-e9a6-45b1-a01a-f51df2288f6a" providerId="ADAL" clId="{B5D3475B-2024-4989-AE3E-F7E6E2E5AD99}" dt="2021-01-21T05:13:35.093" v="48" actId="1076"/>
          <ac:spMkLst>
            <pc:docMk/>
            <pc:sldMk cId="3012362501" sldId="283"/>
            <ac:spMk id="195" creationId="{FF5CBF3D-A2B7-43E6-90AE-83B5CEB4594B}"/>
          </ac:spMkLst>
        </pc:spChg>
        <pc:spChg chg="mod">
          <ac:chgData name="Jason  Mayberry" userId="cecd4e79-e9a6-45b1-a01a-f51df2288f6a" providerId="ADAL" clId="{B5D3475B-2024-4989-AE3E-F7E6E2E5AD99}" dt="2021-01-21T05:13:35.093" v="48" actId="1076"/>
          <ac:spMkLst>
            <pc:docMk/>
            <pc:sldMk cId="3012362501" sldId="283"/>
            <ac:spMk id="196" creationId="{639380D6-BBA2-478C-BEE0-BBC31F9B041D}"/>
          </ac:spMkLst>
        </pc:spChg>
        <pc:spChg chg="mod">
          <ac:chgData name="Jason  Mayberry" userId="cecd4e79-e9a6-45b1-a01a-f51df2288f6a" providerId="ADAL" clId="{B5D3475B-2024-4989-AE3E-F7E6E2E5AD99}" dt="2021-01-21T05:13:35.093" v="48" actId="1076"/>
          <ac:spMkLst>
            <pc:docMk/>
            <pc:sldMk cId="3012362501" sldId="283"/>
            <ac:spMk id="197" creationId="{A6B6694C-313E-4D84-953D-37C1FBC37512}"/>
          </ac:spMkLst>
        </pc:spChg>
        <pc:spChg chg="mod">
          <ac:chgData name="Jason  Mayberry" userId="cecd4e79-e9a6-45b1-a01a-f51df2288f6a" providerId="ADAL" clId="{B5D3475B-2024-4989-AE3E-F7E6E2E5AD99}" dt="2021-01-21T05:13:35.093" v="48" actId="1076"/>
          <ac:spMkLst>
            <pc:docMk/>
            <pc:sldMk cId="3012362501" sldId="283"/>
            <ac:spMk id="201" creationId="{34E3AD9A-DB8D-4B1A-81FB-46ADA01CBD4D}"/>
          </ac:spMkLst>
        </pc:spChg>
        <pc:spChg chg="mod">
          <ac:chgData name="Jason  Mayberry" userId="cecd4e79-e9a6-45b1-a01a-f51df2288f6a" providerId="ADAL" clId="{B5D3475B-2024-4989-AE3E-F7E6E2E5AD99}" dt="2021-01-21T05:13:35.093" v="48" actId="1076"/>
          <ac:spMkLst>
            <pc:docMk/>
            <pc:sldMk cId="3012362501" sldId="283"/>
            <ac:spMk id="202" creationId="{0F6353F5-4DAE-44E0-BA76-595E2DF98E14}"/>
          </ac:spMkLst>
        </pc:spChg>
        <pc:spChg chg="mod">
          <ac:chgData name="Jason  Mayberry" userId="cecd4e79-e9a6-45b1-a01a-f51df2288f6a" providerId="ADAL" clId="{B5D3475B-2024-4989-AE3E-F7E6E2E5AD99}" dt="2021-01-21T05:13:35.093" v="48" actId="1076"/>
          <ac:spMkLst>
            <pc:docMk/>
            <pc:sldMk cId="3012362501" sldId="283"/>
            <ac:spMk id="203" creationId="{E981F9F4-16F2-4C8A-AF3C-1248A5F22F1D}"/>
          </ac:spMkLst>
        </pc:spChg>
        <pc:spChg chg="mod">
          <ac:chgData name="Jason  Mayberry" userId="cecd4e79-e9a6-45b1-a01a-f51df2288f6a" providerId="ADAL" clId="{B5D3475B-2024-4989-AE3E-F7E6E2E5AD99}" dt="2021-01-21T05:13:35.093" v="48" actId="1076"/>
          <ac:spMkLst>
            <pc:docMk/>
            <pc:sldMk cId="3012362501" sldId="283"/>
            <ac:spMk id="205" creationId="{4970826D-2DFB-4954-B9E3-F5EB4E443F11}"/>
          </ac:spMkLst>
        </pc:spChg>
        <pc:spChg chg="mod">
          <ac:chgData name="Jason  Mayberry" userId="cecd4e79-e9a6-45b1-a01a-f51df2288f6a" providerId="ADAL" clId="{B5D3475B-2024-4989-AE3E-F7E6E2E5AD99}" dt="2021-01-21T05:13:35.093" v="48" actId="1076"/>
          <ac:spMkLst>
            <pc:docMk/>
            <pc:sldMk cId="3012362501" sldId="283"/>
            <ac:spMk id="206" creationId="{79F978B4-743B-4E07-8270-7FA342AA6186}"/>
          </ac:spMkLst>
        </pc:spChg>
        <pc:spChg chg="mod">
          <ac:chgData name="Jason  Mayberry" userId="cecd4e79-e9a6-45b1-a01a-f51df2288f6a" providerId="ADAL" clId="{B5D3475B-2024-4989-AE3E-F7E6E2E5AD99}" dt="2021-01-21T05:13:35.093" v="48" actId="1076"/>
          <ac:spMkLst>
            <pc:docMk/>
            <pc:sldMk cId="3012362501" sldId="283"/>
            <ac:spMk id="207" creationId="{C1B5EA3F-78F0-4ECC-83E9-1DFD94B2C96D}"/>
          </ac:spMkLst>
        </pc:spChg>
        <pc:spChg chg="mod">
          <ac:chgData name="Jason  Mayberry" userId="cecd4e79-e9a6-45b1-a01a-f51df2288f6a" providerId="ADAL" clId="{B5D3475B-2024-4989-AE3E-F7E6E2E5AD99}" dt="2021-01-21T05:13:35.093" v="48" actId="1076"/>
          <ac:spMkLst>
            <pc:docMk/>
            <pc:sldMk cId="3012362501" sldId="283"/>
            <ac:spMk id="211" creationId="{C5D86E4B-93F1-4105-BFD1-928EF70D637D}"/>
          </ac:spMkLst>
        </pc:spChg>
        <pc:spChg chg="mod">
          <ac:chgData name="Jason  Mayberry" userId="cecd4e79-e9a6-45b1-a01a-f51df2288f6a" providerId="ADAL" clId="{B5D3475B-2024-4989-AE3E-F7E6E2E5AD99}" dt="2021-01-21T05:13:35.093" v="48" actId="1076"/>
          <ac:spMkLst>
            <pc:docMk/>
            <pc:sldMk cId="3012362501" sldId="283"/>
            <ac:spMk id="212" creationId="{E3750640-1C12-4F2F-8DD5-46C5E383CD61}"/>
          </ac:spMkLst>
        </pc:spChg>
        <pc:spChg chg="mod">
          <ac:chgData name="Jason  Mayberry" userId="cecd4e79-e9a6-45b1-a01a-f51df2288f6a" providerId="ADAL" clId="{B5D3475B-2024-4989-AE3E-F7E6E2E5AD99}" dt="2021-01-21T05:13:35.093" v="48" actId="1076"/>
          <ac:spMkLst>
            <pc:docMk/>
            <pc:sldMk cId="3012362501" sldId="283"/>
            <ac:spMk id="213" creationId="{EA657CBC-411F-42A0-B447-7B91CB235141}"/>
          </ac:spMkLst>
        </pc:spChg>
        <pc:spChg chg="mod">
          <ac:chgData name="Jason  Mayberry" userId="cecd4e79-e9a6-45b1-a01a-f51df2288f6a" providerId="ADAL" clId="{B5D3475B-2024-4989-AE3E-F7E6E2E5AD99}" dt="2021-01-21T05:13:35.093" v="48" actId="1076"/>
          <ac:spMkLst>
            <pc:docMk/>
            <pc:sldMk cId="3012362501" sldId="283"/>
            <ac:spMk id="215" creationId="{040730B0-4A24-4BFA-8836-4803639D96E2}"/>
          </ac:spMkLst>
        </pc:spChg>
        <pc:spChg chg="mod">
          <ac:chgData name="Jason  Mayberry" userId="cecd4e79-e9a6-45b1-a01a-f51df2288f6a" providerId="ADAL" clId="{B5D3475B-2024-4989-AE3E-F7E6E2E5AD99}" dt="2021-01-21T05:13:35.093" v="48" actId="1076"/>
          <ac:spMkLst>
            <pc:docMk/>
            <pc:sldMk cId="3012362501" sldId="283"/>
            <ac:spMk id="216" creationId="{5F80BA54-6CF9-47B5-96E2-9496617C5CC6}"/>
          </ac:spMkLst>
        </pc:spChg>
        <pc:spChg chg="mod">
          <ac:chgData name="Jason  Mayberry" userId="cecd4e79-e9a6-45b1-a01a-f51df2288f6a" providerId="ADAL" clId="{B5D3475B-2024-4989-AE3E-F7E6E2E5AD99}" dt="2021-01-21T05:13:35.093" v="48" actId="1076"/>
          <ac:spMkLst>
            <pc:docMk/>
            <pc:sldMk cId="3012362501" sldId="283"/>
            <ac:spMk id="217" creationId="{2B60EB79-1150-4CBA-AD4B-23C4BA6BE52B}"/>
          </ac:spMkLst>
        </pc:spChg>
        <pc:spChg chg="mod">
          <ac:chgData name="Jason  Mayberry" userId="cecd4e79-e9a6-45b1-a01a-f51df2288f6a" providerId="ADAL" clId="{B5D3475B-2024-4989-AE3E-F7E6E2E5AD99}" dt="2021-01-21T05:13:35.093" v="48" actId="1076"/>
          <ac:spMkLst>
            <pc:docMk/>
            <pc:sldMk cId="3012362501" sldId="283"/>
            <ac:spMk id="221" creationId="{043A1DAB-91AC-4222-8010-DCB1631D6B61}"/>
          </ac:spMkLst>
        </pc:spChg>
        <pc:spChg chg="mod">
          <ac:chgData name="Jason  Mayberry" userId="cecd4e79-e9a6-45b1-a01a-f51df2288f6a" providerId="ADAL" clId="{B5D3475B-2024-4989-AE3E-F7E6E2E5AD99}" dt="2021-01-21T05:13:35.093" v="48" actId="1076"/>
          <ac:spMkLst>
            <pc:docMk/>
            <pc:sldMk cId="3012362501" sldId="283"/>
            <ac:spMk id="222" creationId="{AE963723-5847-4315-842F-EFDBB66CFE69}"/>
          </ac:spMkLst>
        </pc:spChg>
        <pc:spChg chg="mod">
          <ac:chgData name="Jason  Mayberry" userId="cecd4e79-e9a6-45b1-a01a-f51df2288f6a" providerId="ADAL" clId="{B5D3475B-2024-4989-AE3E-F7E6E2E5AD99}" dt="2021-01-21T05:13:35.093" v="48" actId="1076"/>
          <ac:spMkLst>
            <pc:docMk/>
            <pc:sldMk cId="3012362501" sldId="283"/>
            <ac:spMk id="223" creationId="{6A0BF03B-3932-4211-9757-BB0FB493980D}"/>
          </ac:spMkLst>
        </pc:spChg>
        <pc:spChg chg="mod">
          <ac:chgData name="Jason  Mayberry" userId="cecd4e79-e9a6-45b1-a01a-f51df2288f6a" providerId="ADAL" clId="{B5D3475B-2024-4989-AE3E-F7E6E2E5AD99}" dt="2021-01-21T05:13:35.093" v="48" actId="1076"/>
          <ac:spMkLst>
            <pc:docMk/>
            <pc:sldMk cId="3012362501" sldId="283"/>
            <ac:spMk id="225" creationId="{93F79F0F-EAA4-429E-BEA4-5947CACF9A87}"/>
          </ac:spMkLst>
        </pc:spChg>
        <pc:spChg chg="mod">
          <ac:chgData name="Jason  Mayberry" userId="cecd4e79-e9a6-45b1-a01a-f51df2288f6a" providerId="ADAL" clId="{B5D3475B-2024-4989-AE3E-F7E6E2E5AD99}" dt="2021-01-21T05:13:35.093" v="48" actId="1076"/>
          <ac:spMkLst>
            <pc:docMk/>
            <pc:sldMk cId="3012362501" sldId="283"/>
            <ac:spMk id="226" creationId="{554C8994-FEE0-4729-A18F-7A752633602E}"/>
          </ac:spMkLst>
        </pc:spChg>
        <pc:spChg chg="mod">
          <ac:chgData name="Jason  Mayberry" userId="cecd4e79-e9a6-45b1-a01a-f51df2288f6a" providerId="ADAL" clId="{B5D3475B-2024-4989-AE3E-F7E6E2E5AD99}" dt="2021-01-21T05:13:35.093" v="48" actId="1076"/>
          <ac:spMkLst>
            <pc:docMk/>
            <pc:sldMk cId="3012362501" sldId="283"/>
            <ac:spMk id="227" creationId="{2DBB2636-08B3-4351-91C2-3D0859956411}"/>
          </ac:spMkLst>
        </pc:spChg>
        <pc:spChg chg="mod">
          <ac:chgData name="Jason  Mayberry" userId="cecd4e79-e9a6-45b1-a01a-f51df2288f6a" providerId="ADAL" clId="{B5D3475B-2024-4989-AE3E-F7E6E2E5AD99}" dt="2021-01-21T05:13:35.093" v="48" actId="1076"/>
          <ac:spMkLst>
            <pc:docMk/>
            <pc:sldMk cId="3012362501" sldId="283"/>
            <ac:spMk id="231" creationId="{71B2C99B-9F97-45CB-AF06-C2BAB33CC9EF}"/>
          </ac:spMkLst>
        </pc:spChg>
        <pc:spChg chg="mod">
          <ac:chgData name="Jason  Mayberry" userId="cecd4e79-e9a6-45b1-a01a-f51df2288f6a" providerId="ADAL" clId="{B5D3475B-2024-4989-AE3E-F7E6E2E5AD99}" dt="2021-01-21T05:13:35.093" v="48" actId="1076"/>
          <ac:spMkLst>
            <pc:docMk/>
            <pc:sldMk cId="3012362501" sldId="283"/>
            <ac:spMk id="232" creationId="{75761E69-1DD5-4749-83D2-6BC8217A9ED8}"/>
          </ac:spMkLst>
        </pc:spChg>
        <pc:spChg chg="mod">
          <ac:chgData name="Jason  Mayberry" userId="cecd4e79-e9a6-45b1-a01a-f51df2288f6a" providerId="ADAL" clId="{B5D3475B-2024-4989-AE3E-F7E6E2E5AD99}" dt="2021-01-21T05:13:35.093" v="48" actId="1076"/>
          <ac:spMkLst>
            <pc:docMk/>
            <pc:sldMk cId="3012362501" sldId="283"/>
            <ac:spMk id="233" creationId="{DB516797-75F7-481D-B45D-DA4CFEC9E693}"/>
          </ac:spMkLst>
        </pc:spChg>
        <pc:spChg chg="mod">
          <ac:chgData name="Jason  Mayberry" userId="cecd4e79-e9a6-45b1-a01a-f51df2288f6a" providerId="ADAL" clId="{B5D3475B-2024-4989-AE3E-F7E6E2E5AD99}" dt="2021-01-21T05:13:35.093" v="48" actId="1076"/>
          <ac:spMkLst>
            <pc:docMk/>
            <pc:sldMk cId="3012362501" sldId="283"/>
            <ac:spMk id="235" creationId="{C3C3DC7A-C1A6-4FF5-9C37-C8BE02EA2CF9}"/>
          </ac:spMkLst>
        </pc:spChg>
        <pc:spChg chg="mod">
          <ac:chgData name="Jason  Mayberry" userId="cecd4e79-e9a6-45b1-a01a-f51df2288f6a" providerId="ADAL" clId="{B5D3475B-2024-4989-AE3E-F7E6E2E5AD99}" dt="2021-01-21T05:13:35.093" v="48" actId="1076"/>
          <ac:spMkLst>
            <pc:docMk/>
            <pc:sldMk cId="3012362501" sldId="283"/>
            <ac:spMk id="236" creationId="{F9D2F59A-E62E-46CA-85A9-D9DB3E2F5819}"/>
          </ac:spMkLst>
        </pc:spChg>
        <pc:spChg chg="mod">
          <ac:chgData name="Jason  Mayberry" userId="cecd4e79-e9a6-45b1-a01a-f51df2288f6a" providerId="ADAL" clId="{B5D3475B-2024-4989-AE3E-F7E6E2E5AD99}" dt="2021-01-21T05:13:35.093" v="48" actId="1076"/>
          <ac:spMkLst>
            <pc:docMk/>
            <pc:sldMk cId="3012362501" sldId="283"/>
            <ac:spMk id="237" creationId="{89BF7761-2335-4FC5-97AD-7FF8F0828056}"/>
          </ac:spMkLst>
        </pc:spChg>
        <pc:spChg chg="mod">
          <ac:chgData name="Jason  Mayberry" userId="cecd4e79-e9a6-45b1-a01a-f51df2288f6a" providerId="ADAL" clId="{B5D3475B-2024-4989-AE3E-F7E6E2E5AD99}" dt="2021-01-21T05:13:35.093" v="48" actId="1076"/>
          <ac:spMkLst>
            <pc:docMk/>
            <pc:sldMk cId="3012362501" sldId="283"/>
            <ac:spMk id="241" creationId="{415DD3AE-FDBB-4907-B612-805D6D6B13E7}"/>
          </ac:spMkLst>
        </pc:spChg>
        <pc:spChg chg="mod">
          <ac:chgData name="Jason  Mayberry" userId="cecd4e79-e9a6-45b1-a01a-f51df2288f6a" providerId="ADAL" clId="{B5D3475B-2024-4989-AE3E-F7E6E2E5AD99}" dt="2021-01-21T05:13:35.093" v="48" actId="1076"/>
          <ac:spMkLst>
            <pc:docMk/>
            <pc:sldMk cId="3012362501" sldId="283"/>
            <ac:spMk id="242" creationId="{DB4C8E44-75E5-4DF3-98F9-053F35683138}"/>
          </ac:spMkLst>
        </pc:spChg>
        <pc:spChg chg="mod">
          <ac:chgData name="Jason  Mayberry" userId="cecd4e79-e9a6-45b1-a01a-f51df2288f6a" providerId="ADAL" clId="{B5D3475B-2024-4989-AE3E-F7E6E2E5AD99}" dt="2021-01-21T05:13:35.093" v="48" actId="1076"/>
          <ac:spMkLst>
            <pc:docMk/>
            <pc:sldMk cId="3012362501" sldId="283"/>
            <ac:spMk id="243" creationId="{54A5BD12-3A0C-4F1B-B0D7-D1D5B0F04E90}"/>
          </ac:spMkLst>
        </pc:spChg>
        <pc:spChg chg="mod">
          <ac:chgData name="Jason  Mayberry" userId="cecd4e79-e9a6-45b1-a01a-f51df2288f6a" providerId="ADAL" clId="{B5D3475B-2024-4989-AE3E-F7E6E2E5AD99}" dt="2021-01-21T05:13:35.093" v="48" actId="1076"/>
          <ac:spMkLst>
            <pc:docMk/>
            <pc:sldMk cId="3012362501" sldId="283"/>
            <ac:spMk id="245" creationId="{ECB362C2-B782-4BD0-BAEF-40E1331848BD}"/>
          </ac:spMkLst>
        </pc:spChg>
        <pc:spChg chg="mod">
          <ac:chgData name="Jason  Mayberry" userId="cecd4e79-e9a6-45b1-a01a-f51df2288f6a" providerId="ADAL" clId="{B5D3475B-2024-4989-AE3E-F7E6E2E5AD99}" dt="2021-01-21T05:13:35.093" v="48" actId="1076"/>
          <ac:spMkLst>
            <pc:docMk/>
            <pc:sldMk cId="3012362501" sldId="283"/>
            <ac:spMk id="246" creationId="{B43C4C2F-496F-4359-A4E9-FEC86DDCB050}"/>
          </ac:spMkLst>
        </pc:spChg>
        <pc:spChg chg="mod">
          <ac:chgData name="Jason  Mayberry" userId="cecd4e79-e9a6-45b1-a01a-f51df2288f6a" providerId="ADAL" clId="{B5D3475B-2024-4989-AE3E-F7E6E2E5AD99}" dt="2021-01-21T05:13:35.093" v="48" actId="1076"/>
          <ac:spMkLst>
            <pc:docMk/>
            <pc:sldMk cId="3012362501" sldId="283"/>
            <ac:spMk id="247" creationId="{DDF8A263-1CFC-49C8-B7D2-952A92A478BF}"/>
          </ac:spMkLst>
        </pc:spChg>
        <pc:spChg chg="mod">
          <ac:chgData name="Jason  Mayberry" userId="cecd4e79-e9a6-45b1-a01a-f51df2288f6a" providerId="ADAL" clId="{B5D3475B-2024-4989-AE3E-F7E6E2E5AD99}" dt="2021-01-21T05:13:35.093" v="48" actId="1076"/>
          <ac:spMkLst>
            <pc:docMk/>
            <pc:sldMk cId="3012362501" sldId="283"/>
            <ac:spMk id="251" creationId="{FBAA23D6-5784-4B02-8487-21489909BDB5}"/>
          </ac:spMkLst>
        </pc:spChg>
        <pc:spChg chg="mod">
          <ac:chgData name="Jason  Mayberry" userId="cecd4e79-e9a6-45b1-a01a-f51df2288f6a" providerId="ADAL" clId="{B5D3475B-2024-4989-AE3E-F7E6E2E5AD99}" dt="2021-01-21T05:13:35.093" v="48" actId="1076"/>
          <ac:spMkLst>
            <pc:docMk/>
            <pc:sldMk cId="3012362501" sldId="283"/>
            <ac:spMk id="252" creationId="{5C818E41-AD64-4BB6-9B13-5854A195C0A4}"/>
          </ac:spMkLst>
        </pc:spChg>
        <pc:spChg chg="mod">
          <ac:chgData name="Jason  Mayberry" userId="cecd4e79-e9a6-45b1-a01a-f51df2288f6a" providerId="ADAL" clId="{B5D3475B-2024-4989-AE3E-F7E6E2E5AD99}" dt="2021-01-21T05:13:35.093" v="48" actId="1076"/>
          <ac:spMkLst>
            <pc:docMk/>
            <pc:sldMk cId="3012362501" sldId="283"/>
            <ac:spMk id="253" creationId="{B1AE9A78-9788-4B2F-A52C-4BF251FA7269}"/>
          </ac:spMkLst>
        </pc:spChg>
        <pc:spChg chg="mod">
          <ac:chgData name="Jason  Mayberry" userId="cecd4e79-e9a6-45b1-a01a-f51df2288f6a" providerId="ADAL" clId="{B5D3475B-2024-4989-AE3E-F7E6E2E5AD99}" dt="2021-01-21T05:13:35.093" v="48" actId="1076"/>
          <ac:spMkLst>
            <pc:docMk/>
            <pc:sldMk cId="3012362501" sldId="283"/>
            <ac:spMk id="255" creationId="{978582CA-523A-4E13-BB06-245FDC696216}"/>
          </ac:spMkLst>
        </pc:spChg>
        <pc:spChg chg="mod">
          <ac:chgData name="Jason  Mayberry" userId="cecd4e79-e9a6-45b1-a01a-f51df2288f6a" providerId="ADAL" clId="{B5D3475B-2024-4989-AE3E-F7E6E2E5AD99}" dt="2021-01-21T05:13:35.093" v="48" actId="1076"/>
          <ac:spMkLst>
            <pc:docMk/>
            <pc:sldMk cId="3012362501" sldId="283"/>
            <ac:spMk id="256" creationId="{98DC11FE-798F-4072-B5BC-6F61718D9C07}"/>
          </ac:spMkLst>
        </pc:spChg>
        <pc:spChg chg="mod">
          <ac:chgData name="Jason  Mayberry" userId="cecd4e79-e9a6-45b1-a01a-f51df2288f6a" providerId="ADAL" clId="{B5D3475B-2024-4989-AE3E-F7E6E2E5AD99}" dt="2021-01-21T05:13:35.093" v="48" actId="1076"/>
          <ac:spMkLst>
            <pc:docMk/>
            <pc:sldMk cId="3012362501" sldId="283"/>
            <ac:spMk id="257" creationId="{30725937-7F51-4E02-B17F-F714CE1C8F2D}"/>
          </ac:spMkLst>
        </pc:spChg>
        <pc:spChg chg="mod">
          <ac:chgData name="Jason  Mayberry" userId="cecd4e79-e9a6-45b1-a01a-f51df2288f6a" providerId="ADAL" clId="{B5D3475B-2024-4989-AE3E-F7E6E2E5AD99}" dt="2021-01-21T05:13:35.093" v="48" actId="1076"/>
          <ac:spMkLst>
            <pc:docMk/>
            <pc:sldMk cId="3012362501" sldId="283"/>
            <ac:spMk id="261" creationId="{CDE865AC-53E0-402B-822C-1E8DD4496891}"/>
          </ac:spMkLst>
        </pc:spChg>
        <pc:spChg chg="mod">
          <ac:chgData name="Jason  Mayberry" userId="cecd4e79-e9a6-45b1-a01a-f51df2288f6a" providerId="ADAL" clId="{B5D3475B-2024-4989-AE3E-F7E6E2E5AD99}" dt="2021-01-21T05:13:35.093" v="48" actId="1076"/>
          <ac:spMkLst>
            <pc:docMk/>
            <pc:sldMk cId="3012362501" sldId="283"/>
            <ac:spMk id="262" creationId="{E45BCC81-16C8-404D-A6BA-F14417134EA5}"/>
          </ac:spMkLst>
        </pc:spChg>
        <pc:spChg chg="mod">
          <ac:chgData name="Jason  Mayberry" userId="cecd4e79-e9a6-45b1-a01a-f51df2288f6a" providerId="ADAL" clId="{B5D3475B-2024-4989-AE3E-F7E6E2E5AD99}" dt="2021-01-21T05:13:35.093" v="48" actId="1076"/>
          <ac:spMkLst>
            <pc:docMk/>
            <pc:sldMk cId="3012362501" sldId="283"/>
            <ac:spMk id="263" creationId="{D8FE3060-9A43-4994-987D-15FA265A0CFB}"/>
          </ac:spMkLst>
        </pc:spChg>
        <pc:spChg chg="mod">
          <ac:chgData name="Jason  Mayberry" userId="cecd4e79-e9a6-45b1-a01a-f51df2288f6a" providerId="ADAL" clId="{B5D3475B-2024-4989-AE3E-F7E6E2E5AD99}" dt="2021-01-21T05:13:35.093" v="48" actId="1076"/>
          <ac:spMkLst>
            <pc:docMk/>
            <pc:sldMk cId="3012362501" sldId="283"/>
            <ac:spMk id="265" creationId="{B143BA04-D7D9-4739-AD8A-D2388DE8B99D}"/>
          </ac:spMkLst>
        </pc:spChg>
        <pc:spChg chg="mod">
          <ac:chgData name="Jason  Mayberry" userId="cecd4e79-e9a6-45b1-a01a-f51df2288f6a" providerId="ADAL" clId="{B5D3475B-2024-4989-AE3E-F7E6E2E5AD99}" dt="2021-01-21T05:13:35.093" v="48" actId="1076"/>
          <ac:spMkLst>
            <pc:docMk/>
            <pc:sldMk cId="3012362501" sldId="283"/>
            <ac:spMk id="266" creationId="{5ECFBB8E-FB94-4A6E-AA42-E50472E48788}"/>
          </ac:spMkLst>
        </pc:spChg>
        <pc:spChg chg="mod">
          <ac:chgData name="Jason  Mayberry" userId="cecd4e79-e9a6-45b1-a01a-f51df2288f6a" providerId="ADAL" clId="{B5D3475B-2024-4989-AE3E-F7E6E2E5AD99}" dt="2021-01-21T05:13:35.093" v="48" actId="1076"/>
          <ac:spMkLst>
            <pc:docMk/>
            <pc:sldMk cId="3012362501" sldId="283"/>
            <ac:spMk id="267" creationId="{F9BD4996-A690-4C89-B4E6-C5E5E90C002D}"/>
          </ac:spMkLst>
        </pc:spChg>
        <pc:spChg chg="mod">
          <ac:chgData name="Jason  Mayberry" userId="cecd4e79-e9a6-45b1-a01a-f51df2288f6a" providerId="ADAL" clId="{B5D3475B-2024-4989-AE3E-F7E6E2E5AD99}" dt="2021-01-21T05:13:35.093" v="48" actId="1076"/>
          <ac:spMkLst>
            <pc:docMk/>
            <pc:sldMk cId="3012362501" sldId="283"/>
            <ac:spMk id="271" creationId="{976AE921-36F4-4576-9B46-77FD0224BBFD}"/>
          </ac:spMkLst>
        </pc:spChg>
        <pc:spChg chg="mod">
          <ac:chgData name="Jason  Mayberry" userId="cecd4e79-e9a6-45b1-a01a-f51df2288f6a" providerId="ADAL" clId="{B5D3475B-2024-4989-AE3E-F7E6E2E5AD99}" dt="2021-01-21T05:13:35.093" v="48" actId="1076"/>
          <ac:spMkLst>
            <pc:docMk/>
            <pc:sldMk cId="3012362501" sldId="283"/>
            <ac:spMk id="272" creationId="{B1FD606F-3B6E-4474-A42A-628137C8AB75}"/>
          </ac:spMkLst>
        </pc:spChg>
        <pc:spChg chg="mod">
          <ac:chgData name="Jason  Mayberry" userId="cecd4e79-e9a6-45b1-a01a-f51df2288f6a" providerId="ADAL" clId="{B5D3475B-2024-4989-AE3E-F7E6E2E5AD99}" dt="2021-01-21T05:13:35.093" v="48" actId="1076"/>
          <ac:spMkLst>
            <pc:docMk/>
            <pc:sldMk cId="3012362501" sldId="283"/>
            <ac:spMk id="273" creationId="{640F38F0-784F-41AE-B34C-39A8BF8F82D8}"/>
          </ac:spMkLst>
        </pc:spChg>
        <pc:spChg chg="mod">
          <ac:chgData name="Jason  Mayberry" userId="cecd4e79-e9a6-45b1-a01a-f51df2288f6a" providerId="ADAL" clId="{B5D3475B-2024-4989-AE3E-F7E6E2E5AD99}" dt="2021-01-21T05:13:35.093" v="48" actId="1076"/>
          <ac:spMkLst>
            <pc:docMk/>
            <pc:sldMk cId="3012362501" sldId="283"/>
            <ac:spMk id="275" creationId="{25FCDA53-21E3-4279-A09D-69816DB1D672}"/>
          </ac:spMkLst>
        </pc:spChg>
        <pc:spChg chg="mod">
          <ac:chgData name="Jason  Mayberry" userId="cecd4e79-e9a6-45b1-a01a-f51df2288f6a" providerId="ADAL" clId="{B5D3475B-2024-4989-AE3E-F7E6E2E5AD99}" dt="2021-01-21T05:13:35.093" v="48" actId="1076"/>
          <ac:spMkLst>
            <pc:docMk/>
            <pc:sldMk cId="3012362501" sldId="283"/>
            <ac:spMk id="276" creationId="{F82AB6F5-C29C-4BF3-9616-7D7802911F3D}"/>
          </ac:spMkLst>
        </pc:spChg>
        <pc:spChg chg="mod">
          <ac:chgData name="Jason  Mayberry" userId="cecd4e79-e9a6-45b1-a01a-f51df2288f6a" providerId="ADAL" clId="{B5D3475B-2024-4989-AE3E-F7E6E2E5AD99}" dt="2021-01-21T05:13:35.093" v="48" actId="1076"/>
          <ac:spMkLst>
            <pc:docMk/>
            <pc:sldMk cId="3012362501" sldId="283"/>
            <ac:spMk id="277" creationId="{5B357AF9-CB90-4C87-AA09-0DE07CAAD6D1}"/>
          </ac:spMkLst>
        </pc:spChg>
        <pc:spChg chg="mod">
          <ac:chgData name="Jason  Mayberry" userId="cecd4e79-e9a6-45b1-a01a-f51df2288f6a" providerId="ADAL" clId="{B5D3475B-2024-4989-AE3E-F7E6E2E5AD99}" dt="2021-01-21T05:13:35.093" v="48" actId="1076"/>
          <ac:spMkLst>
            <pc:docMk/>
            <pc:sldMk cId="3012362501" sldId="283"/>
            <ac:spMk id="281" creationId="{79FD551D-4D81-413A-A681-AD59854B131F}"/>
          </ac:spMkLst>
        </pc:spChg>
        <pc:spChg chg="mod">
          <ac:chgData name="Jason  Mayberry" userId="cecd4e79-e9a6-45b1-a01a-f51df2288f6a" providerId="ADAL" clId="{B5D3475B-2024-4989-AE3E-F7E6E2E5AD99}" dt="2021-01-21T05:13:35.093" v="48" actId="1076"/>
          <ac:spMkLst>
            <pc:docMk/>
            <pc:sldMk cId="3012362501" sldId="283"/>
            <ac:spMk id="282" creationId="{B57C60C3-719D-4BA9-B2BF-7EB0F9CA4C7E}"/>
          </ac:spMkLst>
        </pc:spChg>
        <pc:spChg chg="mod">
          <ac:chgData name="Jason  Mayberry" userId="cecd4e79-e9a6-45b1-a01a-f51df2288f6a" providerId="ADAL" clId="{B5D3475B-2024-4989-AE3E-F7E6E2E5AD99}" dt="2021-01-21T05:13:35.093" v="48" actId="1076"/>
          <ac:spMkLst>
            <pc:docMk/>
            <pc:sldMk cId="3012362501" sldId="283"/>
            <ac:spMk id="283" creationId="{3ACDB1A6-C4C8-4C1F-AE87-207D3B1BCF3D}"/>
          </ac:spMkLst>
        </pc:spChg>
        <pc:spChg chg="mod">
          <ac:chgData name="Jason  Mayberry" userId="cecd4e79-e9a6-45b1-a01a-f51df2288f6a" providerId="ADAL" clId="{B5D3475B-2024-4989-AE3E-F7E6E2E5AD99}" dt="2021-01-21T05:13:35.093" v="48" actId="1076"/>
          <ac:spMkLst>
            <pc:docMk/>
            <pc:sldMk cId="3012362501" sldId="283"/>
            <ac:spMk id="285" creationId="{4B7850AA-AB2D-4725-AE2E-4D3771B56683}"/>
          </ac:spMkLst>
        </pc:spChg>
        <pc:spChg chg="mod">
          <ac:chgData name="Jason  Mayberry" userId="cecd4e79-e9a6-45b1-a01a-f51df2288f6a" providerId="ADAL" clId="{B5D3475B-2024-4989-AE3E-F7E6E2E5AD99}" dt="2021-01-21T05:13:35.093" v="48" actId="1076"/>
          <ac:spMkLst>
            <pc:docMk/>
            <pc:sldMk cId="3012362501" sldId="283"/>
            <ac:spMk id="286" creationId="{EEFE0A92-39E0-4516-B50E-1ADCA23AA3DE}"/>
          </ac:spMkLst>
        </pc:spChg>
        <pc:spChg chg="mod">
          <ac:chgData name="Jason  Mayberry" userId="cecd4e79-e9a6-45b1-a01a-f51df2288f6a" providerId="ADAL" clId="{B5D3475B-2024-4989-AE3E-F7E6E2E5AD99}" dt="2021-01-21T05:13:35.093" v="48" actId="1076"/>
          <ac:spMkLst>
            <pc:docMk/>
            <pc:sldMk cId="3012362501" sldId="283"/>
            <ac:spMk id="287" creationId="{5B514953-53E4-41B1-9981-739C38F3387D}"/>
          </ac:spMkLst>
        </pc:spChg>
        <pc:spChg chg="mod">
          <ac:chgData name="Jason  Mayberry" userId="cecd4e79-e9a6-45b1-a01a-f51df2288f6a" providerId="ADAL" clId="{B5D3475B-2024-4989-AE3E-F7E6E2E5AD99}" dt="2021-01-21T05:13:35.093" v="48" actId="1076"/>
          <ac:spMkLst>
            <pc:docMk/>
            <pc:sldMk cId="3012362501" sldId="283"/>
            <ac:spMk id="291" creationId="{509D19A7-B28B-41D0-93CB-EFEE591BD114}"/>
          </ac:spMkLst>
        </pc:spChg>
        <pc:spChg chg="mod">
          <ac:chgData name="Jason  Mayberry" userId="cecd4e79-e9a6-45b1-a01a-f51df2288f6a" providerId="ADAL" clId="{B5D3475B-2024-4989-AE3E-F7E6E2E5AD99}" dt="2021-01-21T05:13:35.093" v="48" actId="1076"/>
          <ac:spMkLst>
            <pc:docMk/>
            <pc:sldMk cId="3012362501" sldId="283"/>
            <ac:spMk id="292" creationId="{1412455B-106A-4F8C-B507-A35E867818F0}"/>
          </ac:spMkLst>
        </pc:spChg>
        <pc:spChg chg="mod">
          <ac:chgData name="Jason  Mayberry" userId="cecd4e79-e9a6-45b1-a01a-f51df2288f6a" providerId="ADAL" clId="{B5D3475B-2024-4989-AE3E-F7E6E2E5AD99}" dt="2021-01-21T05:13:35.093" v="48" actId="1076"/>
          <ac:spMkLst>
            <pc:docMk/>
            <pc:sldMk cId="3012362501" sldId="283"/>
            <ac:spMk id="293" creationId="{ADCDF20C-FB63-40A8-BD52-6F9F7988AEEE}"/>
          </ac:spMkLst>
        </pc:spChg>
        <pc:spChg chg="mod">
          <ac:chgData name="Jason  Mayberry" userId="cecd4e79-e9a6-45b1-a01a-f51df2288f6a" providerId="ADAL" clId="{B5D3475B-2024-4989-AE3E-F7E6E2E5AD99}" dt="2021-01-21T05:13:35.093" v="48" actId="1076"/>
          <ac:spMkLst>
            <pc:docMk/>
            <pc:sldMk cId="3012362501" sldId="283"/>
            <ac:spMk id="295" creationId="{E746D351-D524-4DD8-B934-C4D4880CD9A8}"/>
          </ac:spMkLst>
        </pc:spChg>
        <pc:spChg chg="mod">
          <ac:chgData name="Jason  Mayberry" userId="cecd4e79-e9a6-45b1-a01a-f51df2288f6a" providerId="ADAL" clId="{B5D3475B-2024-4989-AE3E-F7E6E2E5AD99}" dt="2021-01-21T05:13:35.093" v="48" actId="1076"/>
          <ac:spMkLst>
            <pc:docMk/>
            <pc:sldMk cId="3012362501" sldId="283"/>
            <ac:spMk id="296" creationId="{F837107E-1D80-49DE-8391-9A0454262212}"/>
          </ac:spMkLst>
        </pc:spChg>
        <pc:spChg chg="mod">
          <ac:chgData name="Jason  Mayberry" userId="cecd4e79-e9a6-45b1-a01a-f51df2288f6a" providerId="ADAL" clId="{B5D3475B-2024-4989-AE3E-F7E6E2E5AD99}" dt="2021-01-21T05:13:35.093" v="48" actId="1076"/>
          <ac:spMkLst>
            <pc:docMk/>
            <pc:sldMk cId="3012362501" sldId="283"/>
            <ac:spMk id="297" creationId="{29CA008E-6E61-4861-BFF5-3A4BD4BDE1EA}"/>
          </ac:spMkLst>
        </pc:spChg>
        <pc:spChg chg="mod">
          <ac:chgData name="Jason  Mayberry" userId="cecd4e79-e9a6-45b1-a01a-f51df2288f6a" providerId="ADAL" clId="{B5D3475B-2024-4989-AE3E-F7E6E2E5AD99}" dt="2021-01-21T05:13:35.093" v="48" actId="1076"/>
          <ac:spMkLst>
            <pc:docMk/>
            <pc:sldMk cId="3012362501" sldId="283"/>
            <ac:spMk id="301" creationId="{8E7EBC1D-7071-4E0B-A230-BB83DE87948C}"/>
          </ac:spMkLst>
        </pc:spChg>
        <pc:spChg chg="mod">
          <ac:chgData name="Jason  Mayberry" userId="cecd4e79-e9a6-45b1-a01a-f51df2288f6a" providerId="ADAL" clId="{B5D3475B-2024-4989-AE3E-F7E6E2E5AD99}" dt="2021-01-21T05:13:35.093" v="48" actId="1076"/>
          <ac:spMkLst>
            <pc:docMk/>
            <pc:sldMk cId="3012362501" sldId="283"/>
            <ac:spMk id="302" creationId="{085329EE-B72A-4756-A9C9-866649ADC0FC}"/>
          </ac:spMkLst>
        </pc:spChg>
        <pc:spChg chg="mod">
          <ac:chgData name="Jason  Mayberry" userId="cecd4e79-e9a6-45b1-a01a-f51df2288f6a" providerId="ADAL" clId="{B5D3475B-2024-4989-AE3E-F7E6E2E5AD99}" dt="2021-01-21T05:13:35.093" v="48" actId="1076"/>
          <ac:spMkLst>
            <pc:docMk/>
            <pc:sldMk cId="3012362501" sldId="283"/>
            <ac:spMk id="303" creationId="{FF08C93F-9E70-4804-BFBD-81B623F71029}"/>
          </ac:spMkLst>
        </pc:spChg>
        <pc:spChg chg="mod">
          <ac:chgData name="Jason  Mayberry" userId="cecd4e79-e9a6-45b1-a01a-f51df2288f6a" providerId="ADAL" clId="{B5D3475B-2024-4989-AE3E-F7E6E2E5AD99}" dt="2021-01-21T05:13:35.093" v="48" actId="1076"/>
          <ac:spMkLst>
            <pc:docMk/>
            <pc:sldMk cId="3012362501" sldId="283"/>
            <ac:spMk id="305" creationId="{0EE9D47D-D266-4654-9CBF-7948899531A8}"/>
          </ac:spMkLst>
        </pc:spChg>
        <pc:spChg chg="mod">
          <ac:chgData name="Jason  Mayberry" userId="cecd4e79-e9a6-45b1-a01a-f51df2288f6a" providerId="ADAL" clId="{B5D3475B-2024-4989-AE3E-F7E6E2E5AD99}" dt="2021-01-21T05:13:35.093" v="48" actId="1076"/>
          <ac:spMkLst>
            <pc:docMk/>
            <pc:sldMk cId="3012362501" sldId="283"/>
            <ac:spMk id="306" creationId="{5B6540AF-86EC-46B4-B066-58EE9030E019}"/>
          </ac:spMkLst>
        </pc:spChg>
        <pc:spChg chg="mod">
          <ac:chgData name="Jason  Mayberry" userId="cecd4e79-e9a6-45b1-a01a-f51df2288f6a" providerId="ADAL" clId="{B5D3475B-2024-4989-AE3E-F7E6E2E5AD99}" dt="2021-01-21T05:13:35.093" v="48" actId="1076"/>
          <ac:spMkLst>
            <pc:docMk/>
            <pc:sldMk cId="3012362501" sldId="283"/>
            <ac:spMk id="307" creationId="{D55D493A-0EB5-449B-BD9B-E7A06CFF1021}"/>
          </ac:spMkLst>
        </pc:spChg>
        <pc:spChg chg="mod">
          <ac:chgData name="Jason  Mayberry" userId="cecd4e79-e9a6-45b1-a01a-f51df2288f6a" providerId="ADAL" clId="{B5D3475B-2024-4989-AE3E-F7E6E2E5AD99}" dt="2021-01-21T05:13:35.093" v="48" actId="1076"/>
          <ac:spMkLst>
            <pc:docMk/>
            <pc:sldMk cId="3012362501" sldId="283"/>
            <ac:spMk id="311" creationId="{B21E3479-255F-45DC-AA0D-20BCAF882E66}"/>
          </ac:spMkLst>
        </pc:spChg>
        <pc:spChg chg="mod">
          <ac:chgData name="Jason  Mayberry" userId="cecd4e79-e9a6-45b1-a01a-f51df2288f6a" providerId="ADAL" clId="{B5D3475B-2024-4989-AE3E-F7E6E2E5AD99}" dt="2021-01-21T05:13:35.093" v="48" actId="1076"/>
          <ac:spMkLst>
            <pc:docMk/>
            <pc:sldMk cId="3012362501" sldId="283"/>
            <ac:spMk id="312" creationId="{BEB3FC32-9FA0-4737-A3A7-A9896BA6539E}"/>
          </ac:spMkLst>
        </pc:spChg>
        <pc:spChg chg="mod">
          <ac:chgData name="Jason  Mayberry" userId="cecd4e79-e9a6-45b1-a01a-f51df2288f6a" providerId="ADAL" clId="{B5D3475B-2024-4989-AE3E-F7E6E2E5AD99}" dt="2021-01-21T05:13:35.093" v="48" actId="1076"/>
          <ac:spMkLst>
            <pc:docMk/>
            <pc:sldMk cId="3012362501" sldId="283"/>
            <ac:spMk id="313" creationId="{E9FC3509-A2CB-46D7-B2C1-9F59C2FE4516}"/>
          </ac:spMkLst>
        </pc:spChg>
        <pc:spChg chg="mod">
          <ac:chgData name="Jason  Mayberry" userId="cecd4e79-e9a6-45b1-a01a-f51df2288f6a" providerId="ADAL" clId="{B5D3475B-2024-4989-AE3E-F7E6E2E5AD99}" dt="2021-01-21T05:13:35.093" v="48" actId="1076"/>
          <ac:spMkLst>
            <pc:docMk/>
            <pc:sldMk cId="3012362501" sldId="283"/>
            <ac:spMk id="315" creationId="{22F44BCF-E112-47E3-811C-E03F6C653938}"/>
          </ac:spMkLst>
        </pc:spChg>
        <pc:spChg chg="mod">
          <ac:chgData name="Jason  Mayberry" userId="cecd4e79-e9a6-45b1-a01a-f51df2288f6a" providerId="ADAL" clId="{B5D3475B-2024-4989-AE3E-F7E6E2E5AD99}" dt="2021-01-21T05:13:35.093" v="48" actId="1076"/>
          <ac:spMkLst>
            <pc:docMk/>
            <pc:sldMk cId="3012362501" sldId="283"/>
            <ac:spMk id="316" creationId="{521CA50F-5E3B-44E6-A47C-5E126419C86D}"/>
          </ac:spMkLst>
        </pc:spChg>
        <pc:spChg chg="mod">
          <ac:chgData name="Jason  Mayberry" userId="cecd4e79-e9a6-45b1-a01a-f51df2288f6a" providerId="ADAL" clId="{B5D3475B-2024-4989-AE3E-F7E6E2E5AD99}" dt="2021-01-21T05:13:35.093" v="48" actId="1076"/>
          <ac:spMkLst>
            <pc:docMk/>
            <pc:sldMk cId="3012362501" sldId="283"/>
            <ac:spMk id="317" creationId="{28DB12C9-44C1-4241-B811-80817FD2CB1E}"/>
          </ac:spMkLst>
        </pc:spChg>
        <pc:spChg chg="mod">
          <ac:chgData name="Jason  Mayberry" userId="cecd4e79-e9a6-45b1-a01a-f51df2288f6a" providerId="ADAL" clId="{B5D3475B-2024-4989-AE3E-F7E6E2E5AD99}" dt="2021-01-21T05:13:35.093" v="48" actId="1076"/>
          <ac:spMkLst>
            <pc:docMk/>
            <pc:sldMk cId="3012362501" sldId="283"/>
            <ac:spMk id="321" creationId="{B456EF79-91EB-4444-8CB3-DA5FBA315CA6}"/>
          </ac:spMkLst>
        </pc:spChg>
        <pc:spChg chg="mod">
          <ac:chgData name="Jason  Mayberry" userId="cecd4e79-e9a6-45b1-a01a-f51df2288f6a" providerId="ADAL" clId="{B5D3475B-2024-4989-AE3E-F7E6E2E5AD99}" dt="2021-01-21T05:13:35.093" v="48" actId="1076"/>
          <ac:spMkLst>
            <pc:docMk/>
            <pc:sldMk cId="3012362501" sldId="283"/>
            <ac:spMk id="322" creationId="{70F8AC76-95C4-4765-88B3-838E9DA2D406}"/>
          </ac:spMkLst>
        </pc:spChg>
        <pc:spChg chg="mod">
          <ac:chgData name="Jason  Mayberry" userId="cecd4e79-e9a6-45b1-a01a-f51df2288f6a" providerId="ADAL" clId="{B5D3475B-2024-4989-AE3E-F7E6E2E5AD99}" dt="2021-01-21T05:13:35.093" v="48" actId="1076"/>
          <ac:spMkLst>
            <pc:docMk/>
            <pc:sldMk cId="3012362501" sldId="283"/>
            <ac:spMk id="323" creationId="{151C4412-43BD-4E4F-8AD2-FC28591DE89F}"/>
          </ac:spMkLst>
        </pc:spChg>
        <pc:spChg chg="mod">
          <ac:chgData name="Jason  Mayberry" userId="cecd4e79-e9a6-45b1-a01a-f51df2288f6a" providerId="ADAL" clId="{B5D3475B-2024-4989-AE3E-F7E6E2E5AD99}" dt="2021-01-21T05:13:35.093" v="48" actId="1076"/>
          <ac:spMkLst>
            <pc:docMk/>
            <pc:sldMk cId="3012362501" sldId="283"/>
            <ac:spMk id="325" creationId="{2CA75E1D-610B-4469-8C67-C7EF9138B0E8}"/>
          </ac:spMkLst>
        </pc:spChg>
        <pc:spChg chg="mod">
          <ac:chgData name="Jason  Mayberry" userId="cecd4e79-e9a6-45b1-a01a-f51df2288f6a" providerId="ADAL" clId="{B5D3475B-2024-4989-AE3E-F7E6E2E5AD99}" dt="2021-01-21T05:13:35.093" v="48" actId="1076"/>
          <ac:spMkLst>
            <pc:docMk/>
            <pc:sldMk cId="3012362501" sldId="283"/>
            <ac:spMk id="326" creationId="{B364CEF5-A42B-4C2E-BEDF-098E22453103}"/>
          </ac:spMkLst>
        </pc:spChg>
        <pc:spChg chg="mod">
          <ac:chgData name="Jason  Mayberry" userId="cecd4e79-e9a6-45b1-a01a-f51df2288f6a" providerId="ADAL" clId="{B5D3475B-2024-4989-AE3E-F7E6E2E5AD99}" dt="2021-01-21T05:13:35.093" v="48" actId="1076"/>
          <ac:spMkLst>
            <pc:docMk/>
            <pc:sldMk cId="3012362501" sldId="283"/>
            <ac:spMk id="327" creationId="{77B628ED-590B-4A51-B441-58CEE59FBF7B}"/>
          </ac:spMkLst>
        </pc:spChg>
        <pc:spChg chg="mod">
          <ac:chgData name="Jason  Mayberry" userId="cecd4e79-e9a6-45b1-a01a-f51df2288f6a" providerId="ADAL" clId="{B5D3475B-2024-4989-AE3E-F7E6E2E5AD99}" dt="2021-01-21T05:13:35.093" v="48" actId="1076"/>
          <ac:spMkLst>
            <pc:docMk/>
            <pc:sldMk cId="3012362501" sldId="283"/>
            <ac:spMk id="331" creationId="{82A517B8-B6E3-4A82-9498-640BE559448F}"/>
          </ac:spMkLst>
        </pc:spChg>
        <pc:spChg chg="mod">
          <ac:chgData name="Jason  Mayberry" userId="cecd4e79-e9a6-45b1-a01a-f51df2288f6a" providerId="ADAL" clId="{B5D3475B-2024-4989-AE3E-F7E6E2E5AD99}" dt="2021-01-21T05:13:35.093" v="48" actId="1076"/>
          <ac:spMkLst>
            <pc:docMk/>
            <pc:sldMk cId="3012362501" sldId="283"/>
            <ac:spMk id="332" creationId="{3AC8BE80-1207-40A0-A02A-C8D6B510C8C8}"/>
          </ac:spMkLst>
        </pc:spChg>
        <pc:spChg chg="mod">
          <ac:chgData name="Jason  Mayberry" userId="cecd4e79-e9a6-45b1-a01a-f51df2288f6a" providerId="ADAL" clId="{B5D3475B-2024-4989-AE3E-F7E6E2E5AD99}" dt="2021-01-21T05:13:35.093" v="48" actId="1076"/>
          <ac:spMkLst>
            <pc:docMk/>
            <pc:sldMk cId="3012362501" sldId="283"/>
            <ac:spMk id="333" creationId="{031314EF-45CC-42D2-B645-B919E9BC1C6E}"/>
          </ac:spMkLst>
        </pc:spChg>
        <pc:spChg chg="mod">
          <ac:chgData name="Jason  Mayberry" userId="cecd4e79-e9a6-45b1-a01a-f51df2288f6a" providerId="ADAL" clId="{B5D3475B-2024-4989-AE3E-F7E6E2E5AD99}" dt="2021-01-21T05:13:35.093" v="48" actId="1076"/>
          <ac:spMkLst>
            <pc:docMk/>
            <pc:sldMk cId="3012362501" sldId="283"/>
            <ac:spMk id="335" creationId="{8B347A0C-E3C7-4BAD-BEA9-78D0A16DCF26}"/>
          </ac:spMkLst>
        </pc:spChg>
        <pc:spChg chg="mod">
          <ac:chgData name="Jason  Mayberry" userId="cecd4e79-e9a6-45b1-a01a-f51df2288f6a" providerId="ADAL" clId="{B5D3475B-2024-4989-AE3E-F7E6E2E5AD99}" dt="2021-01-21T05:13:35.093" v="48" actId="1076"/>
          <ac:spMkLst>
            <pc:docMk/>
            <pc:sldMk cId="3012362501" sldId="283"/>
            <ac:spMk id="336" creationId="{982AC786-DDEB-4478-8BAE-AC8175A6957D}"/>
          </ac:spMkLst>
        </pc:spChg>
        <pc:spChg chg="mod">
          <ac:chgData name="Jason  Mayberry" userId="cecd4e79-e9a6-45b1-a01a-f51df2288f6a" providerId="ADAL" clId="{B5D3475B-2024-4989-AE3E-F7E6E2E5AD99}" dt="2021-01-21T05:13:35.093" v="48" actId="1076"/>
          <ac:spMkLst>
            <pc:docMk/>
            <pc:sldMk cId="3012362501" sldId="283"/>
            <ac:spMk id="337" creationId="{AED6DBC8-FFBA-4AB3-ACEE-B501519119F2}"/>
          </ac:spMkLst>
        </pc:spChg>
        <pc:spChg chg="mod">
          <ac:chgData name="Jason  Mayberry" userId="cecd4e79-e9a6-45b1-a01a-f51df2288f6a" providerId="ADAL" clId="{B5D3475B-2024-4989-AE3E-F7E6E2E5AD99}" dt="2021-01-21T05:13:35.093" v="48" actId="1076"/>
          <ac:spMkLst>
            <pc:docMk/>
            <pc:sldMk cId="3012362501" sldId="283"/>
            <ac:spMk id="341" creationId="{EB859E51-5F00-4C03-A5DC-56143D4BC162}"/>
          </ac:spMkLst>
        </pc:spChg>
        <pc:spChg chg="mod">
          <ac:chgData name="Jason  Mayberry" userId="cecd4e79-e9a6-45b1-a01a-f51df2288f6a" providerId="ADAL" clId="{B5D3475B-2024-4989-AE3E-F7E6E2E5AD99}" dt="2021-01-21T05:13:35.093" v="48" actId="1076"/>
          <ac:spMkLst>
            <pc:docMk/>
            <pc:sldMk cId="3012362501" sldId="283"/>
            <ac:spMk id="342" creationId="{3691AAE8-07C1-48CF-BA5E-DC743B5B875C}"/>
          </ac:spMkLst>
        </pc:spChg>
        <pc:spChg chg="mod">
          <ac:chgData name="Jason  Mayberry" userId="cecd4e79-e9a6-45b1-a01a-f51df2288f6a" providerId="ADAL" clId="{B5D3475B-2024-4989-AE3E-F7E6E2E5AD99}" dt="2021-01-21T05:13:35.093" v="48" actId="1076"/>
          <ac:spMkLst>
            <pc:docMk/>
            <pc:sldMk cId="3012362501" sldId="283"/>
            <ac:spMk id="343" creationId="{D529F455-BE1C-49B8-BFFE-9D2979C3BB72}"/>
          </ac:spMkLst>
        </pc:spChg>
        <pc:spChg chg="mod">
          <ac:chgData name="Jason  Mayberry" userId="cecd4e79-e9a6-45b1-a01a-f51df2288f6a" providerId="ADAL" clId="{B5D3475B-2024-4989-AE3E-F7E6E2E5AD99}" dt="2021-01-21T05:13:35.093" v="48" actId="1076"/>
          <ac:spMkLst>
            <pc:docMk/>
            <pc:sldMk cId="3012362501" sldId="283"/>
            <ac:spMk id="345" creationId="{90BDD4E8-B121-4412-8697-C81DC888903F}"/>
          </ac:spMkLst>
        </pc:spChg>
        <pc:spChg chg="mod">
          <ac:chgData name="Jason  Mayberry" userId="cecd4e79-e9a6-45b1-a01a-f51df2288f6a" providerId="ADAL" clId="{B5D3475B-2024-4989-AE3E-F7E6E2E5AD99}" dt="2021-01-21T05:13:35.093" v="48" actId="1076"/>
          <ac:spMkLst>
            <pc:docMk/>
            <pc:sldMk cId="3012362501" sldId="283"/>
            <ac:spMk id="346" creationId="{A41CC651-0D05-48B8-B82A-6A78741CE884}"/>
          </ac:spMkLst>
        </pc:spChg>
        <pc:spChg chg="mod">
          <ac:chgData name="Jason  Mayberry" userId="cecd4e79-e9a6-45b1-a01a-f51df2288f6a" providerId="ADAL" clId="{B5D3475B-2024-4989-AE3E-F7E6E2E5AD99}" dt="2021-01-21T05:13:35.093" v="48" actId="1076"/>
          <ac:spMkLst>
            <pc:docMk/>
            <pc:sldMk cId="3012362501" sldId="283"/>
            <ac:spMk id="347" creationId="{9DABED98-39C9-4BA5-AB65-503B2ABDD454}"/>
          </ac:spMkLst>
        </pc:spChg>
        <pc:spChg chg="mod">
          <ac:chgData name="Jason  Mayberry" userId="cecd4e79-e9a6-45b1-a01a-f51df2288f6a" providerId="ADAL" clId="{B5D3475B-2024-4989-AE3E-F7E6E2E5AD99}" dt="2021-01-21T05:13:35.093" v="48" actId="1076"/>
          <ac:spMkLst>
            <pc:docMk/>
            <pc:sldMk cId="3012362501" sldId="283"/>
            <ac:spMk id="351" creationId="{93E6DBED-0B82-4AE2-BD2C-135C37062063}"/>
          </ac:spMkLst>
        </pc:spChg>
        <pc:spChg chg="mod">
          <ac:chgData name="Jason  Mayberry" userId="cecd4e79-e9a6-45b1-a01a-f51df2288f6a" providerId="ADAL" clId="{B5D3475B-2024-4989-AE3E-F7E6E2E5AD99}" dt="2021-01-21T05:13:35.093" v="48" actId="1076"/>
          <ac:spMkLst>
            <pc:docMk/>
            <pc:sldMk cId="3012362501" sldId="283"/>
            <ac:spMk id="352" creationId="{DEC52AD3-4F01-4BBA-9FCC-B6C5B2DF7A0C}"/>
          </ac:spMkLst>
        </pc:spChg>
        <pc:spChg chg="mod">
          <ac:chgData name="Jason  Mayberry" userId="cecd4e79-e9a6-45b1-a01a-f51df2288f6a" providerId="ADAL" clId="{B5D3475B-2024-4989-AE3E-F7E6E2E5AD99}" dt="2021-01-21T05:13:35.093" v="48" actId="1076"/>
          <ac:spMkLst>
            <pc:docMk/>
            <pc:sldMk cId="3012362501" sldId="283"/>
            <ac:spMk id="353" creationId="{15A78CD8-AA57-48D4-8C4B-F35CC1F2DBEA}"/>
          </ac:spMkLst>
        </pc:spChg>
        <pc:spChg chg="mod">
          <ac:chgData name="Jason  Mayberry" userId="cecd4e79-e9a6-45b1-a01a-f51df2288f6a" providerId="ADAL" clId="{B5D3475B-2024-4989-AE3E-F7E6E2E5AD99}" dt="2021-01-21T05:13:35.093" v="48" actId="1076"/>
          <ac:spMkLst>
            <pc:docMk/>
            <pc:sldMk cId="3012362501" sldId="283"/>
            <ac:spMk id="355" creationId="{72351C0A-67F6-406C-A7FF-21CF2EA0972C}"/>
          </ac:spMkLst>
        </pc:spChg>
        <pc:spChg chg="mod">
          <ac:chgData name="Jason  Mayberry" userId="cecd4e79-e9a6-45b1-a01a-f51df2288f6a" providerId="ADAL" clId="{B5D3475B-2024-4989-AE3E-F7E6E2E5AD99}" dt="2021-01-21T05:13:35.093" v="48" actId="1076"/>
          <ac:spMkLst>
            <pc:docMk/>
            <pc:sldMk cId="3012362501" sldId="283"/>
            <ac:spMk id="356" creationId="{C0FFD3E1-E875-470A-BBCB-701F3CEA5215}"/>
          </ac:spMkLst>
        </pc:spChg>
        <pc:spChg chg="mod">
          <ac:chgData name="Jason  Mayberry" userId="cecd4e79-e9a6-45b1-a01a-f51df2288f6a" providerId="ADAL" clId="{B5D3475B-2024-4989-AE3E-F7E6E2E5AD99}" dt="2021-01-21T05:13:35.093" v="48" actId="1076"/>
          <ac:spMkLst>
            <pc:docMk/>
            <pc:sldMk cId="3012362501" sldId="283"/>
            <ac:spMk id="357" creationId="{1DEA15C0-39EC-44B2-8C5E-43D473D166E6}"/>
          </ac:spMkLst>
        </pc:spChg>
        <pc:spChg chg="mod">
          <ac:chgData name="Jason  Mayberry" userId="cecd4e79-e9a6-45b1-a01a-f51df2288f6a" providerId="ADAL" clId="{B5D3475B-2024-4989-AE3E-F7E6E2E5AD99}" dt="2021-01-21T05:13:35.093" v="48" actId="1076"/>
          <ac:spMkLst>
            <pc:docMk/>
            <pc:sldMk cId="3012362501" sldId="283"/>
            <ac:spMk id="361" creationId="{B18758FF-885A-45CD-A5FA-998EE858ECFB}"/>
          </ac:spMkLst>
        </pc:spChg>
        <pc:spChg chg="mod">
          <ac:chgData name="Jason  Mayberry" userId="cecd4e79-e9a6-45b1-a01a-f51df2288f6a" providerId="ADAL" clId="{B5D3475B-2024-4989-AE3E-F7E6E2E5AD99}" dt="2021-01-21T05:13:35.093" v="48" actId="1076"/>
          <ac:spMkLst>
            <pc:docMk/>
            <pc:sldMk cId="3012362501" sldId="283"/>
            <ac:spMk id="362" creationId="{26CFDD51-13C3-4A96-8A43-175AD25114AA}"/>
          </ac:spMkLst>
        </pc:spChg>
        <pc:spChg chg="mod">
          <ac:chgData name="Jason  Mayberry" userId="cecd4e79-e9a6-45b1-a01a-f51df2288f6a" providerId="ADAL" clId="{B5D3475B-2024-4989-AE3E-F7E6E2E5AD99}" dt="2021-01-21T05:13:35.093" v="48" actId="1076"/>
          <ac:spMkLst>
            <pc:docMk/>
            <pc:sldMk cId="3012362501" sldId="283"/>
            <ac:spMk id="363" creationId="{A873C03D-1FEF-4467-9429-4D784C336021}"/>
          </ac:spMkLst>
        </pc:spChg>
        <pc:spChg chg="mod">
          <ac:chgData name="Jason  Mayberry" userId="cecd4e79-e9a6-45b1-a01a-f51df2288f6a" providerId="ADAL" clId="{B5D3475B-2024-4989-AE3E-F7E6E2E5AD99}" dt="2021-01-21T05:13:35.093" v="48" actId="1076"/>
          <ac:spMkLst>
            <pc:docMk/>
            <pc:sldMk cId="3012362501" sldId="283"/>
            <ac:spMk id="365" creationId="{92E01296-65E7-4A0B-AB38-710EC5CACDEB}"/>
          </ac:spMkLst>
        </pc:spChg>
        <pc:spChg chg="mod">
          <ac:chgData name="Jason  Mayberry" userId="cecd4e79-e9a6-45b1-a01a-f51df2288f6a" providerId="ADAL" clId="{B5D3475B-2024-4989-AE3E-F7E6E2E5AD99}" dt="2021-01-21T05:13:35.093" v="48" actId="1076"/>
          <ac:spMkLst>
            <pc:docMk/>
            <pc:sldMk cId="3012362501" sldId="283"/>
            <ac:spMk id="366" creationId="{15BA99C6-68F8-486C-AD2B-9DB8267FAEB7}"/>
          </ac:spMkLst>
        </pc:spChg>
        <pc:spChg chg="mod">
          <ac:chgData name="Jason  Mayberry" userId="cecd4e79-e9a6-45b1-a01a-f51df2288f6a" providerId="ADAL" clId="{B5D3475B-2024-4989-AE3E-F7E6E2E5AD99}" dt="2021-01-21T05:13:35.093" v="48" actId="1076"/>
          <ac:spMkLst>
            <pc:docMk/>
            <pc:sldMk cId="3012362501" sldId="283"/>
            <ac:spMk id="367" creationId="{9C1B6C92-CE73-4BC7-9B34-96576230156A}"/>
          </ac:spMkLst>
        </pc:spChg>
        <pc:spChg chg="mod">
          <ac:chgData name="Jason  Mayberry" userId="cecd4e79-e9a6-45b1-a01a-f51df2288f6a" providerId="ADAL" clId="{B5D3475B-2024-4989-AE3E-F7E6E2E5AD99}" dt="2021-01-21T05:13:35.093" v="48" actId="1076"/>
          <ac:spMkLst>
            <pc:docMk/>
            <pc:sldMk cId="3012362501" sldId="283"/>
            <ac:spMk id="371" creationId="{B6F1E968-11AB-4911-AA5E-C38481D17055}"/>
          </ac:spMkLst>
        </pc:spChg>
        <pc:spChg chg="mod">
          <ac:chgData name="Jason  Mayberry" userId="cecd4e79-e9a6-45b1-a01a-f51df2288f6a" providerId="ADAL" clId="{B5D3475B-2024-4989-AE3E-F7E6E2E5AD99}" dt="2021-01-21T05:13:35.093" v="48" actId="1076"/>
          <ac:spMkLst>
            <pc:docMk/>
            <pc:sldMk cId="3012362501" sldId="283"/>
            <ac:spMk id="372" creationId="{B862334D-18EF-4D70-9C52-3D157EAE482F}"/>
          </ac:spMkLst>
        </pc:spChg>
        <pc:spChg chg="mod">
          <ac:chgData name="Jason  Mayberry" userId="cecd4e79-e9a6-45b1-a01a-f51df2288f6a" providerId="ADAL" clId="{B5D3475B-2024-4989-AE3E-F7E6E2E5AD99}" dt="2021-01-21T05:13:35.093" v="48" actId="1076"/>
          <ac:spMkLst>
            <pc:docMk/>
            <pc:sldMk cId="3012362501" sldId="283"/>
            <ac:spMk id="373" creationId="{F5B7367C-3BC1-4406-A565-0D2F634333F7}"/>
          </ac:spMkLst>
        </pc:spChg>
        <pc:spChg chg="mod">
          <ac:chgData name="Jason  Mayberry" userId="cecd4e79-e9a6-45b1-a01a-f51df2288f6a" providerId="ADAL" clId="{B5D3475B-2024-4989-AE3E-F7E6E2E5AD99}" dt="2021-01-21T05:13:35.093" v="48" actId="1076"/>
          <ac:spMkLst>
            <pc:docMk/>
            <pc:sldMk cId="3012362501" sldId="283"/>
            <ac:spMk id="375" creationId="{6EAE0A78-0A3A-4724-920D-418B60702992}"/>
          </ac:spMkLst>
        </pc:spChg>
        <pc:spChg chg="mod">
          <ac:chgData name="Jason  Mayberry" userId="cecd4e79-e9a6-45b1-a01a-f51df2288f6a" providerId="ADAL" clId="{B5D3475B-2024-4989-AE3E-F7E6E2E5AD99}" dt="2021-01-21T05:13:35.093" v="48" actId="1076"/>
          <ac:spMkLst>
            <pc:docMk/>
            <pc:sldMk cId="3012362501" sldId="283"/>
            <ac:spMk id="376" creationId="{D84A2391-9CA8-49F9-BD0E-43FAF35A3913}"/>
          </ac:spMkLst>
        </pc:spChg>
        <pc:spChg chg="mod">
          <ac:chgData name="Jason  Mayberry" userId="cecd4e79-e9a6-45b1-a01a-f51df2288f6a" providerId="ADAL" clId="{B5D3475B-2024-4989-AE3E-F7E6E2E5AD99}" dt="2021-01-21T05:13:35.093" v="48" actId="1076"/>
          <ac:spMkLst>
            <pc:docMk/>
            <pc:sldMk cId="3012362501" sldId="283"/>
            <ac:spMk id="377" creationId="{16FE9F51-67EE-426C-AC98-840F9DE19800}"/>
          </ac:spMkLst>
        </pc:spChg>
        <pc:spChg chg="mod">
          <ac:chgData name="Jason  Mayberry" userId="cecd4e79-e9a6-45b1-a01a-f51df2288f6a" providerId="ADAL" clId="{B5D3475B-2024-4989-AE3E-F7E6E2E5AD99}" dt="2021-01-21T05:13:35.093" v="48" actId="1076"/>
          <ac:spMkLst>
            <pc:docMk/>
            <pc:sldMk cId="3012362501" sldId="283"/>
            <ac:spMk id="381" creationId="{6E0735DA-2609-487A-8B15-4C3E55D90296}"/>
          </ac:spMkLst>
        </pc:spChg>
        <pc:spChg chg="mod">
          <ac:chgData name="Jason  Mayberry" userId="cecd4e79-e9a6-45b1-a01a-f51df2288f6a" providerId="ADAL" clId="{B5D3475B-2024-4989-AE3E-F7E6E2E5AD99}" dt="2021-01-21T05:13:35.093" v="48" actId="1076"/>
          <ac:spMkLst>
            <pc:docMk/>
            <pc:sldMk cId="3012362501" sldId="283"/>
            <ac:spMk id="382" creationId="{6915B8E9-08C5-4069-97F0-30678F7C16A8}"/>
          </ac:spMkLst>
        </pc:spChg>
        <pc:spChg chg="mod">
          <ac:chgData name="Jason  Mayberry" userId="cecd4e79-e9a6-45b1-a01a-f51df2288f6a" providerId="ADAL" clId="{B5D3475B-2024-4989-AE3E-F7E6E2E5AD99}" dt="2021-01-21T05:13:35.093" v="48" actId="1076"/>
          <ac:spMkLst>
            <pc:docMk/>
            <pc:sldMk cId="3012362501" sldId="283"/>
            <ac:spMk id="383" creationId="{87C0263C-98A8-4003-9FC4-0D4A4656FFC1}"/>
          </ac:spMkLst>
        </pc:spChg>
        <pc:spChg chg="mod">
          <ac:chgData name="Jason  Mayberry" userId="cecd4e79-e9a6-45b1-a01a-f51df2288f6a" providerId="ADAL" clId="{B5D3475B-2024-4989-AE3E-F7E6E2E5AD99}" dt="2021-01-21T05:13:35.093" v="48" actId="1076"/>
          <ac:spMkLst>
            <pc:docMk/>
            <pc:sldMk cId="3012362501" sldId="283"/>
            <ac:spMk id="385" creationId="{ED1DD78B-E58A-420E-9A5B-684220FBD878}"/>
          </ac:spMkLst>
        </pc:spChg>
        <pc:spChg chg="mod">
          <ac:chgData name="Jason  Mayberry" userId="cecd4e79-e9a6-45b1-a01a-f51df2288f6a" providerId="ADAL" clId="{B5D3475B-2024-4989-AE3E-F7E6E2E5AD99}" dt="2021-01-21T05:13:35.093" v="48" actId="1076"/>
          <ac:spMkLst>
            <pc:docMk/>
            <pc:sldMk cId="3012362501" sldId="283"/>
            <ac:spMk id="386" creationId="{718E8413-B7AA-46B0-9AAB-C4FC7B6E1E15}"/>
          </ac:spMkLst>
        </pc:spChg>
        <pc:spChg chg="mod">
          <ac:chgData name="Jason  Mayberry" userId="cecd4e79-e9a6-45b1-a01a-f51df2288f6a" providerId="ADAL" clId="{B5D3475B-2024-4989-AE3E-F7E6E2E5AD99}" dt="2021-01-21T05:13:35.093" v="48" actId="1076"/>
          <ac:spMkLst>
            <pc:docMk/>
            <pc:sldMk cId="3012362501" sldId="283"/>
            <ac:spMk id="387" creationId="{DD83FBFD-1492-4D3A-A5FE-1F407AD4F366}"/>
          </ac:spMkLst>
        </pc:spChg>
        <pc:spChg chg="mod">
          <ac:chgData name="Jason  Mayberry" userId="cecd4e79-e9a6-45b1-a01a-f51df2288f6a" providerId="ADAL" clId="{B5D3475B-2024-4989-AE3E-F7E6E2E5AD99}" dt="2021-01-21T05:13:35.093" v="48" actId="1076"/>
          <ac:spMkLst>
            <pc:docMk/>
            <pc:sldMk cId="3012362501" sldId="283"/>
            <ac:spMk id="391" creationId="{4F556E63-B8F6-4AA7-BA49-C1301410D207}"/>
          </ac:spMkLst>
        </pc:spChg>
        <pc:spChg chg="mod">
          <ac:chgData name="Jason  Mayberry" userId="cecd4e79-e9a6-45b1-a01a-f51df2288f6a" providerId="ADAL" clId="{B5D3475B-2024-4989-AE3E-F7E6E2E5AD99}" dt="2021-01-21T05:13:35.093" v="48" actId="1076"/>
          <ac:spMkLst>
            <pc:docMk/>
            <pc:sldMk cId="3012362501" sldId="283"/>
            <ac:spMk id="392" creationId="{9D712681-F3C3-4964-AB2B-024B052AB1F3}"/>
          </ac:spMkLst>
        </pc:spChg>
        <pc:spChg chg="mod">
          <ac:chgData name="Jason  Mayberry" userId="cecd4e79-e9a6-45b1-a01a-f51df2288f6a" providerId="ADAL" clId="{B5D3475B-2024-4989-AE3E-F7E6E2E5AD99}" dt="2021-01-21T05:13:35.093" v="48" actId="1076"/>
          <ac:spMkLst>
            <pc:docMk/>
            <pc:sldMk cId="3012362501" sldId="283"/>
            <ac:spMk id="393" creationId="{BFDA1DD9-A102-446F-872E-C9B02F1CE547}"/>
          </ac:spMkLst>
        </pc:spChg>
        <pc:spChg chg="mod">
          <ac:chgData name="Jason  Mayberry" userId="cecd4e79-e9a6-45b1-a01a-f51df2288f6a" providerId="ADAL" clId="{B5D3475B-2024-4989-AE3E-F7E6E2E5AD99}" dt="2021-01-21T05:13:35.093" v="48" actId="1076"/>
          <ac:spMkLst>
            <pc:docMk/>
            <pc:sldMk cId="3012362501" sldId="283"/>
            <ac:spMk id="395" creationId="{2574E5C2-011D-4A34-BEA6-B4616FD3D7F0}"/>
          </ac:spMkLst>
        </pc:spChg>
        <pc:spChg chg="mod">
          <ac:chgData name="Jason  Mayberry" userId="cecd4e79-e9a6-45b1-a01a-f51df2288f6a" providerId="ADAL" clId="{B5D3475B-2024-4989-AE3E-F7E6E2E5AD99}" dt="2021-01-21T05:13:35.093" v="48" actId="1076"/>
          <ac:spMkLst>
            <pc:docMk/>
            <pc:sldMk cId="3012362501" sldId="283"/>
            <ac:spMk id="396" creationId="{18226D53-916B-4E25-AA78-34EDE3A574F3}"/>
          </ac:spMkLst>
        </pc:spChg>
        <pc:spChg chg="mod">
          <ac:chgData name="Jason  Mayberry" userId="cecd4e79-e9a6-45b1-a01a-f51df2288f6a" providerId="ADAL" clId="{B5D3475B-2024-4989-AE3E-F7E6E2E5AD99}" dt="2021-01-21T05:13:35.093" v="48" actId="1076"/>
          <ac:spMkLst>
            <pc:docMk/>
            <pc:sldMk cId="3012362501" sldId="283"/>
            <ac:spMk id="397" creationId="{A1E9EF3D-0C9A-4018-818E-A0D972EE24EB}"/>
          </ac:spMkLst>
        </pc:spChg>
        <pc:spChg chg="mod">
          <ac:chgData name="Jason  Mayberry" userId="cecd4e79-e9a6-45b1-a01a-f51df2288f6a" providerId="ADAL" clId="{B5D3475B-2024-4989-AE3E-F7E6E2E5AD99}" dt="2021-01-21T05:13:35.093" v="48" actId="1076"/>
          <ac:spMkLst>
            <pc:docMk/>
            <pc:sldMk cId="3012362501" sldId="283"/>
            <ac:spMk id="401" creationId="{A208699C-1A86-4BF7-BCB7-C410A2C03F18}"/>
          </ac:spMkLst>
        </pc:spChg>
        <pc:spChg chg="mod">
          <ac:chgData name="Jason  Mayberry" userId="cecd4e79-e9a6-45b1-a01a-f51df2288f6a" providerId="ADAL" clId="{B5D3475B-2024-4989-AE3E-F7E6E2E5AD99}" dt="2021-01-21T05:13:35.093" v="48" actId="1076"/>
          <ac:spMkLst>
            <pc:docMk/>
            <pc:sldMk cId="3012362501" sldId="283"/>
            <ac:spMk id="402" creationId="{A40D147B-232A-49F8-AF7D-8E82593B502F}"/>
          </ac:spMkLst>
        </pc:spChg>
        <pc:spChg chg="mod">
          <ac:chgData name="Jason  Mayberry" userId="cecd4e79-e9a6-45b1-a01a-f51df2288f6a" providerId="ADAL" clId="{B5D3475B-2024-4989-AE3E-F7E6E2E5AD99}" dt="2021-01-21T05:13:35.093" v="48" actId="1076"/>
          <ac:spMkLst>
            <pc:docMk/>
            <pc:sldMk cId="3012362501" sldId="283"/>
            <ac:spMk id="403" creationId="{87AF443C-232E-4AA2-88D6-653FDBB91462}"/>
          </ac:spMkLst>
        </pc:spChg>
        <pc:spChg chg="mod">
          <ac:chgData name="Jason  Mayberry" userId="cecd4e79-e9a6-45b1-a01a-f51df2288f6a" providerId="ADAL" clId="{B5D3475B-2024-4989-AE3E-F7E6E2E5AD99}" dt="2021-01-21T05:13:35.093" v="48" actId="1076"/>
          <ac:spMkLst>
            <pc:docMk/>
            <pc:sldMk cId="3012362501" sldId="283"/>
            <ac:spMk id="405" creationId="{2EDFE2E7-059F-4E2C-8A05-4FBCC2DAD9CA}"/>
          </ac:spMkLst>
        </pc:spChg>
        <pc:spChg chg="mod">
          <ac:chgData name="Jason  Mayberry" userId="cecd4e79-e9a6-45b1-a01a-f51df2288f6a" providerId="ADAL" clId="{B5D3475B-2024-4989-AE3E-F7E6E2E5AD99}" dt="2021-01-21T05:13:35.093" v="48" actId="1076"/>
          <ac:spMkLst>
            <pc:docMk/>
            <pc:sldMk cId="3012362501" sldId="283"/>
            <ac:spMk id="406" creationId="{024A952F-1A6E-4087-A260-FBEF3BCAC117}"/>
          </ac:spMkLst>
        </pc:spChg>
        <pc:spChg chg="mod">
          <ac:chgData name="Jason  Mayberry" userId="cecd4e79-e9a6-45b1-a01a-f51df2288f6a" providerId="ADAL" clId="{B5D3475B-2024-4989-AE3E-F7E6E2E5AD99}" dt="2021-01-21T05:13:35.093" v="48" actId="1076"/>
          <ac:spMkLst>
            <pc:docMk/>
            <pc:sldMk cId="3012362501" sldId="283"/>
            <ac:spMk id="407" creationId="{567D1188-A86E-4398-B7D1-FFF92AB01A5F}"/>
          </ac:spMkLst>
        </pc:spChg>
        <pc:spChg chg="mod">
          <ac:chgData name="Jason  Mayberry" userId="cecd4e79-e9a6-45b1-a01a-f51df2288f6a" providerId="ADAL" clId="{B5D3475B-2024-4989-AE3E-F7E6E2E5AD99}" dt="2021-01-21T05:13:35.093" v="48" actId="1076"/>
          <ac:spMkLst>
            <pc:docMk/>
            <pc:sldMk cId="3012362501" sldId="283"/>
            <ac:spMk id="411" creationId="{886DA5C3-7271-49DC-8DB4-77610CEA36AF}"/>
          </ac:spMkLst>
        </pc:spChg>
        <pc:spChg chg="mod">
          <ac:chgData name="Jason  Mayberry" userId="cecd4e79-e9a6-45b1-a01a-f51df2288f6a" providerId="ADAL" clId="{B5D3475B-2024-4989-AE3E-F7E6E2E5AD99}" dt="2021-01-21T05:13:35.093" v="48" actId="1076"/>
          <ac:spMkLst>
            <pc:docMk/>
            <pc:sldMk cId="3012362501" sldId="283"/>
            <ac:spMk id="412" creationId="{CDC6D5B4-51E7-4BC5-A006-F7E7CCE7497D}"/>
          </ac:spMkLst>
        </pc:spChg>
        <pc:spChg chg="mod">
          <ac:chgData name="Jason  Mayberry" userId="cecd4e79-e9a6-45b1-a01a-f51df2288f6a" providerId="ADAL" clId="{B5D3475B-2024-4989-AE3E-F7E6E2E5AD99}" dt="2021-01-21T05:13:35.093" v="48" actId="1076"/>
          <ac:spMkLst>
            <pc:docMk/>
            <pc:sldMk cId="3012362501" sldId="283"/>
            <ac:spMk id="413" creationId="{049AD9E8-6BAB-4376-A28C-78ADC812DFA7}"/>
          </ac:spMkLst>
        </pc:spChg>
        <pc:spChg chg="mod">
          <ac:chgData name="Jason  Mayberry" userId="cecd4e79-e9a6-45b1-a01a-f51df2288f6a" providerId="ADAL" clId="{B5D3475B-2024-4989-AE3E-F7E6E2E5AD99}" dt="2021-01-21T05:13:35.093" v="48" actId="1076"/>
          <ac:spMkLst>
            <pc:docMk/>
            <pc:sldMk cId="3012362501" sldId="283"/>
            <ac:spMk id="415" creationId="{481928C1-29D0-458D-A9F3-136FB137AD05}"/>
          </ac:spMkLst>
        </pc:spChg>
        <pc:spChg chg="mod">
          <ac:chgData name="Jason  Mayberry" userId="cecd4e79-e9a6-45b1-a01a-f51df2288f6a" providerId="ADAL" clId="{B5D3475B-2024-4989-AE3E-F7E6E2E5AD99}" dt="2021-01-21T05:13:35.093" v="48" actId="1076"/>
          <ac:spMkLst>
            <pc:docMk/>
            <pc:sldMk cId="3012362501" sldId="283"/>
            <ac:spMk id="416" creationId="{31EBFFAA-2642-41FF-9410-0D8C31B352CA}"/>
          </ac:spMkLst>
        </pc:spChg>
        <pc:spChg chg="mod">
          <ac:chgData name="Jason  Mayberry" userId="cecd4e79-e9a6-45b1-a01a-f51df2288f6a" providerId="ADAL" clId="{B5D3475B-2024-4989-AE3E-F7E6E2E5AD99}" dt="2021-01-21T05:13:35.093" v="48" actId="1076"/>
          <ac:spMkLst>
            <pc:docMk/>
            <pc:sldMk cId="3012362501" sldId="283"/>
            <ac:spMk id="417" creationId="{E3A8BF4F-EFF0-4ABA-97D1-555E97910809}"/>
          </ac:spMkLst>
        </pc:spChg>
        <pc:spChg chg="mod">
          <ac:chgData name="Jason  Mayberry" userId="cecd4e79-e9a6-45b1-a01a-f51df2288f6a" providerId="ADAL" clId="{B5D3475B-2024-4989-AE3E-F7E6E2E5AD99}" dt="2021-01-21T05:13:35.093" v="48" actId="1076"/>
          <ac:spMkLst>
            <pc:docMk/>
            <pc:sldMk cId="3012362501" sldId="283"/>
            <ac:spMk id="421" creationId="{D1323C8A-6561-40B1-8F5F-B5811B3A00FF}"/>
          </ac:spMkLst>
        </pc:spChg>
        <pc:spChg chg="mod">
          <ac:chgData name="Jason  Mayberry" userId="cecd4e79-e9a6-45b1-a01a-f51df2288f6a" providerId="ADAL" clId="{B5D3475B-2024-4989-AE3E-F7E6E2E5AD99}" dt="2021-01-21T05:13:35.093" v="48" actId="1076"/>
          <ac:spMkLst>
            <pc:docMk/>
            <pc:sldMk cId="3012362501" sldId="283"/>
            <ac:spMk id="422" creationId="{2034FE26-8049-4C23-8C1C-721F35DFC654}"/>
          </ac:spMkLst>
        </pc:spChg>
        <pc:spChg chg="mod">
          <ac:chgData name="Jason  Mayberry" userId="cecd4e79-e9a6-45b1-a01a-f51df2288f6a" providerId="ADAL" clId="{B5D3475B-2024-4989-AE3E-F7E6E2E5AD99}" dt="2021-01-21T05:13:35.093" v="48" actId="1076"/>
          <ac:spMkLst>
            <pc:docMk/>
            <pc:sldMk cId="3012362501" sldId="283"/>
            <ac:spMk id="423" creationId="{1283B816-2514-40E2-BDB0-41B3547F77A1}"/>
          </ac:spMkLst>
        </pc:spChg>
        <pc:spChg chg="mod">
          <ac:chgData name="Jason  Mayberry" userId="cecd4e79-e9a6-45b1-a01a-f51df2288f6a" providerId="ADAL" clId="{B5D3475B-2024-4989-AE3E-F7E6E2E5AD99}" dt="2021-01-21T05:13:35.093" v="48" actId="1076"/>
          <ac:spMkLst>
            <pc:docMk/>
            <pc:sldMk cId="3012362501" sldId="283"/>
            <ac:spMk id="425" creationId="{166E1D25-8CDA-4922-B3F4-C5972592A462}"/>
          </ac:spMkLst>
        </pc:spChg>
        <pc:spChg chg="mod">
          <ac:chgData name="Jason  Mayberry" userId="cecd4e79-e9a6-45b1-a01a-f51df2288f6a" providerId="ADAL" clId="{B5D3475B-2024-4989-AE3E-F7E6E2E5AD99}" dt="2021-01-21T05:13:35.093" v="48" actId="1076"/>
          <ac:spMkLst>
            <pc:docMk/>
            <pc:sldMk cId="3012362501" sldId="283"/>
            <ac:spMk id="426" creationId="{0A8F32D1-5BCC-417E-BDDA-E64CE1825A4F}"/>
          </ac:spMkLst>
        </pc:spChg>
        <pc:spChg chg="mod">
          <ac:chgData name="Jason  Mayberry" userId="cecd4e79-e9a6-45b1-a01a-f51df2288f6a" providerId="ADAL" clId="{B5D3475B-2024-4989-AE3E-F7E6E2E5AD99}" dt="2021-01-21T05:13:35.093" v="48" actId="1076"/>
          <ac:spMkLst>
            <pc:docMk/>
            <pc:sldMk cId="3012362501" sldId="283"/>
            <ac:spMk id="427" creationId="{A59D97A0-532A-455B-AFE4-52240DD637AA}"/>
          </ac:spMkLst>
        </pc:spChg>
        <pc:spChg chg="mod">
          <ac:chgData name="Jason  Mayberry" userId="cecd4e79-e9a6-45b1-a01a-f51df2288f6a" providerId="ADAL" clId="{B5D3475B-2024-4989-AE3E-F7E6E2E5AD99}" dt="2021-01-21T05:13:35.093" v="48" actId="1076"/>
          <ac:spMkLst>
            <pc:docMk/>
            <pc:sldMk cId="3012362501" sldId="283"/>
            <ac:spMk id="431" creationId="{55A4D256-161D-46D5-B9F8-B1512E16BFBF}"/>
          </ac:spMkLst>
        </pc:spChg>
        <pc:spChg chg="mod">
          <ac:chgData name="Jason  Mayberry" userId="cecd4e79-e9a6-45b1-a01a-f51df2288f6a" providerId="ADAL" clId="{B5D3475B-2024-4989-AE3E-F7E6E2E5AD99}" dt="2021-01-21T05:13:35.093" v="48" actId="1076"/>
          <ac:spMkLst>
            <pc:docMk/>
            <pc:sldMk cId="3012362501" sldId="283"/>
            <ac:spMk id="432" creationId="{BF68760C-C456-40E5-AFBD-B2606AA69230}"/>
          </ac:spMkLst>
        </pc:spChg>
        <pc:spChg chg="mod">
          <ac:chgData name="Jason  Mayberry" userId="cecd4e79-e9a6-45b1-a01a-f51df2288f6a" providerId="ADAL" clId="{B5D3475B-2024-4989-AE3E-F7E6E2E5AD99}" dt="2021-01-21T05:13:35.093" v="48" actId="1076"/>
          <ac:spMkLst>
            <pc:docMk/>
            <pc:sldMk cId="3012362501" sldId="283"/>
            <ac:spMk id="433" creationId="{24EFAE61-B52B-4754-9EEE-2950F036DD6A}"/>
          </ac:spMkLst>
        </pc:spChg>
        <pc:spChg chg="mod">
          <ac:chgData name="Jason  Mayberry" userId="cecd4e79-e9a6-45b1-a01a-f51df2288f6a" providerId="ADAL" clId="{B5D3475B-2024-4989-AE3E-F7E6E2E5AD99}" dt="2021-01-21T05:13:35.093" v="48" actId="1076"/>
          <ac:spMkLst>
            <pc:docMk/>
            <pc:sldMk cId="3012362501" sldId="283"/>
            <ac:spMk id="435" creationId="{C40CBC76-4157-4E30-98E8-A446CAA5A87B}"/>
          </ac:spMkLst>
        </pc:spChg>
        <pc:spChg chg="mod">
          <ac:chgData name="Jason  Mayberry" userId="cecd4e79-e9a6-45b1-a01a-f51df2288f6a" providerId="ADAL" clId="{B5D3475B-2024-4989-AE3E-F7E6E2E5AD99}" dt="2021-01-21T05:13:35.093" v="48" actId="1076"/>
          <ac:spMkLst>
            <pc:docMk/>
            <pc:sldMk cId="3012362501" sldId="283"/>
            <ac:spMk id="436" creationId="{4323CB77-8313-4B80-AF83-70F6027ADAC2}"/>
          </ac:spMkLst>
        </pc:spChg>
        <pc:spChg chg="mod">
          <ac:chgData name="Jason  Mayberry" userId="cecd4e79-e9a6-45b1-a01a-f51df2288f6a" providerId="ADAL" clId="{B5D3475B-2024-4989-AE3E-F7E6E2E5AD99}" dt="2021-01-21T05:13:35.093" v="48" actId="1076"/>
          <ac:spMkLst>
            <pc:docMk/>
            <pc:sldMk cId="3012362501" sldId="283"/>
            <ac:spMk id="437" creationId="{B0CFD14C-B76E-472A-8314-CA408080527F}"/>
          </ac:spMkLst>
        </pc:spChg>
        <pc:spChg chg="mod">
          <ac:chgData name="Jason  Mayberry" userId="cecd4e79-e9a6-45b1-a01a-f51df2288f6a" providerId="ADAL" clId="{B5D3475B-2024-4989-AE3E-F7E6E2E5AD99}" dt="2021-01-21T05:13:35.093" v="48" actId="1076"/>
          <ac:spMkLst>
            <pc:docMk/>
            <pc:sldMk cId="3012362501" sldId="283"/>
            <ac:spMk id="441" creationId="{2596A0C3-4EB0-4D28-89C8-F4F660798842}"/>
          </ac:spMkLst>
        </pc:spChg>
        <pc:spChg chg="mod">
          <ac:chgData name="Jason  Mayberry" userId="cecd4e79-e9a6-45b1-a01a-f51df2288f6a" providerId="ADAL" clId="{B5D3475B-2024-4989-AE3E-F7E6E2E5AD99}" dt="2021-01-21T05:13:35.093" v="48" actId="1076"/>
          <ac:spMkLst>
            <pc:docMk/>
            <pc:sldMk cId="3012362501" sldId="283"/>
            <ac:spMk id="442" creationId="{BE10C5F9-D171-4B09-B614-5AAD22AD6792}"/>
          </ac:spMkLst>
        </pc:spChg>
        <pc:spChg chg="mod">
          <ac:chgData name="Jason  Mayberry" userId="cecd4e79-e9a6-45b1-a01a-f51df2288f6a" providerId="ADAL" clId="{B5D3475B-2024-4989-AE3E-F7E6E2E5AD99}" dt="2021-01-21T05:13:35.093" v="48" actId="1076"/>
          <ac:spMkLst>
            <pc:docMk/>
            <pc:sldMk cId="3012362501" sldId="283"/>
            <ac:spMk id="443" creationId="{0895FC7E-D344-4BF5-8BDE-F91844244257}"/>
          </ac:spMkLst>
        </pc:spChg>
        <pc:spChg chg="mod">
          <ac:chgData name="Jason  Mayberry" userId="cecd4e79-e9a6-45b1-a01a-f51df2288f6a" providerId="ADAL" clId="{B5D3475B-2024-4989-AE3E-F7E6E2E5AD99}" dt="2021-01-21T05:13:35.093" v="48" actId="1076"/>
          <ac:spMkLst>
            <pc:docMk/>
            <pc:sldMk cId="3012362501" sldId="283"/>
            <ac:spMk id="445" creationId="{70DBE0D7-F633-48CA-9D46-8F36B18A45FA}"/>
          </ac:spMkLst>
        </pc:spChg>
        <pc:spChg chg="mod">
          <ac:chgData name="Jason  Mayberry" userId="cecd4e79-e9a6-45b1-a01a-f51df2288f6a" providerId="ADAL" clId="{B5D3475B-2024-4989-AE3E-F7E6E2E5AD99}" dt="2021-01-21T05:13:35.093" v="48" actId="1076"/>
          <ac:spMkLst>
            <pc:docMk/>
            <pc:sldMk cId="3012362501" sldId="283"/>
            <ac:spMk id="446" creationId="{C912CC0D-4FC6-437E-84A4-E3FFC9A4D3E8}"/>
          </ac:spMkLst>
        </pc:spChg>
        <pc:spChg chg="mod">
          <ac:chgData name="Jason  Mayberry" userId="cecd4e79-e9a6-45b1-a01a-f51df2288f6a" providerId="ADAL" clId="{B5D3475B-2024-4989-AE3E-F7E6E2E5AD99}" dt="2021-01-21T05:13:35.093" v="48" actId="1076"/>
          <ac:spMkLst>
            <pc:docMk/>
            <pc:sldMk cId="3012362501" sldId="283"/>
            <ac:spMk id="447" creationId="{251A00D0-14E7-46A0-BA79-1D85BCD28CBE}"/>
          </ac:spMkLst>
        </pc:spChg>
        <pc:spChg chg="mod">
          <ac:chgData name="Jason  Mayberry" userId="cecd4e79-e9a6-45b1-a01a-f51df2288f6a" providerId="ADAL" clId="{B5D3475B-2024-4989-AE3E-F7E6E2E5AD99}" dt="2021-01-21T05:13:35.093" v="48" actId="1076"/>
          <ac:spMkLst>
            <pc:docMk/>
            <pc:sldMk cId="3012362501" sldId="283"/>
            <ac:spMk id="451" creationId="{368C5716-BBDC-4D46-8659-857C97DB4716}"/>
          </ac:spMkLst>
        </pc:spChg>
        <pc:spChg chg="mod">
          <ac:chgData name="Jason  Mayberry" userId="cecd4e79-e9a6-45b1-a01a-f51df2288f6a" providerId="ADAL" clId="{B5D3475B-2024-4989-AE3E-F7E6E2E5AD99}" dt="2021-01-21T05:13:35.093" v="48" actId="1076"/>
          <ac:spMkLst>
            <pc:docMk/>
            <pc:sldMk cId="3012362501" sldId="283"/>
            <ac:spMk id="452" creationId="{191BCAB3-8F20-4F4D-AFE8-29AF161F0743}"/>
          </ac:spMkLst>
        </pc:spChg>
        <pc:spChg chg="mod">
          <ac:chgData name="Jason  Mayberry" userId="cecd4e79-e9a6-45b1-a01a-f51df2288f6a" providerId="ADAL" clId="{B5D3475B-2024-4989-AE3E-F7E6E2E5AD99}" dt="2021-01-21T05:13:35.093" v="48" actId="1076"/>
          <ac:spMkLst>
            <pc:docMk/>
            <pc:sldMk cId="3012362501" sldId="283"/>
            <ac:spMk id="453" creationId="{59BD45EC-FFDA-482C-B44D-9D730FECCC15}"/>
          </ac:spMkLst>
        </pc:spChg>
        <pc:spChg chg="mod">
          <ac:chgData name="Jason  Mayberry" userId="cecd4e79-e9a6-45b1-a01a-f51df2288f6a" providerId="ADAL" clId="{B5D3475B-2024-4989-AE3E-F7E6E2E5AD99}" dt="2021-01-21T05:13:35.093" v="48" actId="1076"/>
          <ac:spMkLst>
            <pc:docMk/>
            <pc:sldMk cId="3012362501" sldId="283"/>
            <ac:spMk id="455" creationId="{952CA870-770C-43FC-B232-D92601040E68}"/>
          </ac:spMkLst>
        </pc:spChg>
        <pc:spChg chg="mod">
          <ac:chgData name="Jason  Mayberry" userId="cecd4e79-e9a6-45b1-a01a-f51df2288f6a" providerId="ADAL" clId="{B5D3475B-2024-4989-AE3E-F7E6E2E5AD99}" dt="2021-01-21T05:13:35.093" v="48" actId="1076"/>
          <ac:spMkLst>
            <pc:docMk/>
            <pc:sldMk cId="3012362501" sldId="283"/>
            <ac:spMk id="456" creationId="{6D2EC25B-6E62-4852-B63E-C27D5D0E303B}"/>
          </ac:spMkLst>
        </pc:spChg>
        <pc:spChg chg="mod">
          <ac:chgData name="Jason  Mayberry" userId="cecd4e79-e9a6-45b1-a01a-f51df2288f6a" providerId="ADAL" clId="{B5D3475B-2024-4989-AE3E-F7E6E2E5AD99}" dt="2021-01-21T05:13:35.093" v="48" actId="1076"/>
          <ac:spMkLst>
            <pc:docMk/>
            <pc:sldMk cId="3012362501" sldId="283"/>
            <ac:spMk id="457" creationId="{085B9C94-241E-432E-8E7F-B59449CDA22E}"/>
          </ac:spMkLst>
        </pc:spChg>
        <pc:spChg chg="mod">
          <ac:chgData name="Jason  Mayberry" userId="cecd4e79-e9a6-45b1-a01a-f51df2288f6a" providerId="ADAL" clId="{B5D3475B-2024-4989-AE3E-F7E6E2E5AD99}" dt="2021-01-21T05:13:35.093" v="48" actId="1076"/>
          <ac:spMkLst>
            <pc:docMk/>
            <pc:sldMk cId="3012362501" sldId="283"/>
            <ac:spMk id="461" creationId="{10E717F8-952C-4662-8645-7765E1E9562C}"/>
          </ac:spMkLst>
        </pc:spChg>
        <pc:spChg chg="mod">
          <ac:chgData name="Jason  Mayberry" userId="cecd4e79-e9a6-45b1-a01a-f51df2288f6a" providerId="ADAL" clId="{B5D3475B-2024-4989-AE3E-F7E6E2E5AD99}" dt="2021-01-21T05:13:35.093" v="48" actId="1076"/>
          <ac:spMkLst>
            <pc:docMk/>
            <pc:sldMk cId="3012362501" sldId="283"/>
            <ac:spMk id="462" creationId="{453A511A-5929-46E4-BB97-7A86B9ED3662}"/>
          </ac:spMkLst>
        </pc:spChg>
        <pc:spChg chg="mod">
          <ac:chgData name="Jason  Mayberry" userId="cecd4e79-e9a6-45b1-a01a-f51df2288f6a" providerId="ADAL" clId="{B5D3475B-2024-4989-AE3E-F7E6E2E5AD99}" dt="2021-01-21T05:13:35.093" v="48" actId="1076"/>
          <ac:spMkLst>
            <pc:docMk/>
            <pc:sldMk cId="3012362501" sldId="283"/>
            <ac:spMk id="463" creationId="{48C684C8-27FE-4EE7-AF9B-98D0D0BEF6A8}"/>
          </ac:spMkLst>
        </pc:spChg>
        <pc:spChg chg="mod">
          <ac:chgData name="Jason  Mayberry" userId="cecd4e79-e9a6-45b1-a01a-f51df2288f6a" providerId="ADAL" clId="{B5D3475B-2024-4989-AE3E-F7E6E2E5AD99}" dt="2021-01-21T05:13:35.093" v="48" actId="1076"/>
          <ac:spMkLst>
            <pc:docMk/>
            <pc:sldMk cId="3012362501" sldId="283"/>
            <ac:spMk id="465" creationId="{57977352-D85E-4E2B-9086-02BEE3C061A0}"/>
          </ac:spMkLst>
        </pc:spChg>
        <pc:spChg chg="mod">
          <ac:chgData name="Jason  Mayberry" userId="cecd4e79-e9a6-45b1-a01a-f51df2288f6a" providerId="ADAL" clId="{B5D3475B-2024-4989-AE3E-F7E6E2E5AD99}" dt="2021-01-21T05:13:35.093" v="48" actId="1076"/>
          <ac:spMkLst>
            <pc:docMk/>
            <pc:sldMk cId="3012362501" sldId="283"/>
            <ac:spMk id="466" creationId="{9C74774A-B49C-4158-88C6-8D37FE905185}"/>
          </ac:spMkLst>
        </pc:spChg>
        <pc:spChg chg="mod">
          <ac:chgData name="Jason  Mayberry" userId="cecd4e79-e9a6-45b1-a01a-f51df2288f6a" providerId="ADAL" clId="{B5D3475B-2024-4989-AE3E-F7E6E2E5AD99}" dt="2021-01-21T05:13:35.093" v="48" actId="1076"/>
          <ac:spMkLst>
            <pc:docMk/>
            <pc:sldMk cId="3012362501" sldId="283"/>
            <ac:spMk id="467" creationId="{897DE9FC-0F84-4977-A7D7-8ED2BD62B426}"/>
          </ac:spMkLst>
        </pc:spChg>
        <pc:spChg chg="mod">
          <ac:chgData name="Jason  Mayberry" userId="cecd4e79-e9a6-45b1-a01a-f51df2288f6a" providerId="ADAL" clId="{B5D3475B-2024-4989-AE3E-F7E6E2E5AD99}" dt="2021-01-21T05:13:35.093" v="48" actId="1076"/>
          <ac:spMkLst>
            <pc:docMk/>
            <pc:sldMk cId="3012362501" sldId="283"/>
            <ac:spMk id="471" creationId="{5781B72D-341A-4AA2-8E46-150EEED8C8D4}"/>
          </ac:spMkLst>
        </pc:spChg>
        <pc:spChg chg="mod">
          <ac:chgData name="Jason  Mayberry" userId="cecd4e79-e9a6-45b1-a01a-f51df2288f6a" providerId="ADAL" clId="{B5D3475B-2024-4989-AE3E-F7E6E2E5AD99}" dt="2021-01-21T05:13:35.093" v="48" actId="1076"/>
          <ac:spMkLst>
            <pc:docMk/>
            <pc:sldMk cId="3012362501" sldId="283"/>
            <ac:spMk id="472" creationId="{15DA2F64-BBA8-486A-B140-BAAE78D46209}"/>
          </ac:spMkLst>
        </pc:spChg>
        <pc:spChg chg="mod">
          <ac:chgData name="Jason  Mayberry" userId="cecd4e79-e9a6-45b1-a01a-f51df2288f6a" providerId="ADAL" clId="{B5D3475B-2024-4989-AE3E-F7E6E2E5AD99}" dt="2021-01-21T05:13:35.093" v="48" actId="1076"/>
          <ac:spMkLst>
            <pc:docMk/>
            <pc:sldMk cId="3012362501" sldId="283"/>
            <ac:spMk id="473" creationId="{06BD9C50-F258-491F-99D0-679B734F87C3}"/>
          </ac:spMkLst>
        </pc:spChg>
        <pc:spChg chg="mod">
          <ac:chgData name="Jason  Mayberry" userId="cecd4e79-e9a6-45b1-a01a-f51df2288f6a" providerId="ADAL" clId="{B5D3475B-2024-4989-AE3E-F7E6E2E5AD99}" dt="2021-01-21T05:13:35.093" v="48" actId="1076"/>
          <ac:spMkLst>
            <pc:docMk/>
            <pc:sldMk cId="3012362501" sldId="283"/>
            <ac:spMk id="475" creationId="{CC1B1979-1389-4B4C-B629-C57CC2F24245}"/>
          </ac:spMkLst>
        </pc:spChg>
        <pc:spChg chg="mod">
          <ac:chgData name="Jason  Mayberry" userId="cecd4e79-e9a6-45b1-a01a-f51df2288f6a" providerId="ADAL" clId="{B5D3475B-2024-4989-AE3E-F7E6E2E5AD99}" dt="2021-01-21T05:13:35.093" v="48" actId="1076"/>
          <ac:spMkLst>
            <pc:docMk/>
            <pc:sldMk cId="3012362501" sldId="283"/>
            <ac:spMk id="476" creationId="{E9D23199-6A2F-4947-9ED3-2D540BAB5666}"/>
          </ac:spMkLst>
        </pc:spChg>
        <pc:spChg chg="mod">
          <ac:chgData name="Jason  Mayberry" userId="cecd4e79-e9a6-45b1-a01a-f51df2288f6a" providerId="ADAL" clId="{B5D3475B-2024-4989-AE3E-F7E6E2E5AD99}" dt="2021-01-21T05:13:35.093" v="48" actId="1076"/>
          <ac:spMkLst>
            <pc:docMk/>
            <pc:sldMk cId="3012362501" sldId="283"/>
            <ac:spMk id="477" creationId="{C91B932B-6D2E-4217-86BA-3CAE4162216A}"/>
          </ac:spMkLst>
        </pc:spChg>
        <pc:spChg chg="mod">
          <ac:chgData name="Jason  Mayberry" userId="cecd4e79-e9a6-45b1-a01a-f51df2288f6a" providerId="ADAL" clId="{B5D3475B-2024-4989-AE3E-F7E6E2E5AD99}" dt="2021-01-21T05:13:35.093" v="48" actId="1076"/>
          <ac:spMkLst>
            <pc:docMk/>
            <pc:sldMk cId="3012362501" sldId="283"/>
            <ac:spMk id="481" creationId="{039A9773-055F-46A7-939D-348518665EF0}"/>
          </ac:spMkLst>
        </pc:spChg>
        <pc:spChg chg="mod">
          <ac:chgData name="Jason  Mayberry" userId="cecd4e79-e9a6-45b1-a01a-f51df2288f6a" providerId="ADAL" clId="{B5D3475B-2024-4989-AE3E-F7E6E2E5AD99}" dt="2021-01-21T05:13:35.093" v="48" actId="1076"/>
          <ac:spMkLst>
            <pc:docMk/>
            <pc:sldMk cId="3012362501" sldId="283"/>
            <ac:spMk id="482" creationId="{49B6AAE6-A5ED-4335-9DC4-4A0D46598AD3}"/>
          </ac:spMkLst>
        </pc:spChg>
        <pc:spChg chg="mod">
          <ac:chgData name="Jason  Mayberry" userId="cecd4e79-e9a6-45b1-a01a-f51df2288f6a" providerId="ADAL" clId="{B5D3475B-2024-4989-AE3E-F7E6E2E5AD99}" dt="2021-01-21T05:13:35.093" v="48" actId="1076"/>
          <ac:spMkLst>
            <pc:docMk/>
            <pc:sldMk cId="3012362501" sldId="283"/>
            <ac:spMk id="483" creationId="{2FE70A37-541D-4EA1-9023-1FE63C56CD67}"/>
          </ac:spMkLst>
        </pc:spChg>
        <pc:spChg chg="mod">
          <ac:chgData name="Jason  Mayberry" userId="cecd4e79-e9a6-45b1-a01a-f51df2288f6a" providerId="ADAL" clId="{B5D3475B-2024-4989-AE3E-F7E6E2E5AD99}" dt="2021-01-21T05:13:35.093" v="48" actId="1076"/>
          <ac:spMkLst>
            <pc:docMk/>
            <pc:sldMk cId="3012362501" sldId="283"/>
            <ac:spMk id="485" creationId="{811AD986-6315-429D-AC6B-D91BAD4E5715}"/>
          </ac:spMkLst>
        </pc:spChg>
        <pc:spChg chg="mod">
          <ac:chgData name="Jason  Mayberry" userId="cecd4e79-e9a6-45b1-a01a-f51df2288f6a" providerId="ADAL" clId="{B5D3475B-2024-4989-AE3E-F7E6E2E5AD99}" dt="2021-01-21T05:13:35.093" v="48" actId="1076"/>
          <ac:spMkLst>
            <pc:docMk/>
            <pc:sldMk cId="3012362501" sldId="283"/>
            <ac:spMk id="486" creationId="{E8FB5205-2D26-4B6E-8FC2-0C90141866CA}"/>
          </ac:spMkLst>
        </pc:spChg>
        <pc:spChg chg="mod">
          <ac:chgData name="Jason  Mayberry" userId="cecd4e79-e9a6-45b1-a01a-f51df2288f6a" providerId="ADAL" clId="{B5D3475B-2024-4989-AE3E-F7E6E2E5AD99}" dt="2021-01-21T05:13:35.093" v="48" actId="1076"/>
          <ac:spMkLst>
            <pc:docMk/>
            <pc:sldMk cId="3012362501" sldId="283"/>
            <ac:spMk id="487" creationId="{465414E3-5200-4973-A5F4-3041D880E8B1}"/>
          </ac:spMkLst>
        </pc:spChg>
        <pc:spChg chg="mod">
          <ac:chgData name="Jason  Mayberry" userId="cecd4e79-e9a6-45b1-a01a-f51df2288f6a" providerId="ADAL" clId="{B5D3475B-2024-4989-AE3E-F7E6E2E5AD99}" dt="2021-01-21T05:13:35.093" v="48" actId="1076"/>
          <ac:spMkLst>
            <pc:docMk/>
            <pc:sldMk cId="3012362501" sldId="283"/>
            <ac:spMk id="491" creationId="{E405312D-B4AB-4989-BEAD-C0C943BDA93C}"/>
          </ac:spMkLst>
        </pc:spChg>
        <pc:spChg chg="mod">
          <ac:chgData name="Jason  Mayberry" userId="cecd4e79-e9a6-45b1-a01a-f51df2288f6a" providerId="ADAL" clId="{B5D3475B-2024-4989-AE3E-F7E6E2E5AD99}" dt="2021-01-21T05:13:35.093" v="48" actId="1076"/>
          <ac:spMkLst>
            <pc:docMk/>
            <pc:sldMk cId="3012362501" sldId="283"/>
            <ac:spMk id="492" creationId="{A8C7D2C6-0362-4801-B86A-3B6F5F18AC4C}"/>
          </ac:spMkLst>
        </pc:spChg>
        <pc:spChg chg="mod">
          <ac:chgData name="Jason  Mayberry" userId="cecd4e79-e9a6-45b1-a01a-f51df2288f6a" providerId="ADAL" clId="{B5D3475B-2024-4989-AE3E-F7E6E2E5AD99}" dt="2021-01-21T05:13:35.093" v="48" actId="1076"/>
          <ac:spMkLst>
            <pc:docMk/>
            <pc:sldMk cId="3012362501" sldId="283"/>
            <ac:spMk id="493" creationId="{7FAEACF5-CA81-48C5-82CB-30B16E76D9FB}"/>
          </ac:spMkLst>
        </pc:spChg>
        <pc:spChg chg="mod">
          <ac:chgData name="Jason  Mayberry" userId="cecd4e79-e9a6-45b1-a01a-f51df2288f6a" providerId="ADAL" clId="{B5D3475B-2024-4989-AE3E-F7E6E2E5AD99}" dt="2021-01-21T05:13:35.093" v="48" actId="1076"/>
          <ac:spMkLst>
            <pc:docMk/>
            <pc:sldMk cId="3012362501" sldId="283"/>
            <ac:spMk id="495" creationId="{599ED0AE-C57B-44CF-A573-E2CD7CFD5E1B}"/>
          </ac:spMkLst>
        </pc:spChg>
        <pc:spChg chg="mod">
          <ac:chgData name="Jason  Mayberry" userId="cecd4e79-e9a6-45b1-a01a-f51df2288f6a" providerId="ADAL" clId="{B5D3475B-2024-4989-AE3E-F7E6E2E5AD99}" dt="2021-01-21T05:13:35.093" v="48" actId="1076"/>
          <ac:spMkLst>
            <pc:docMk/>
            <pc:sldMk cId="3012362501" sldId="283"/>
            <ac:spMk id="496" creationId="{8F1C6D31-2CBA-4556-BEC9-01B56E781D4D}"/>
          </ac:spMkLst>
        </pc:spChg>
        <pc:spChg chg="mod">
          <ac:chgData name="Jason  Mayberry" userId="cecd4e79-e9a6-45b1-a01a-f51df2288f6a" providerId="ADAL" clId="{B5D3475B-2024-4989-AE3E-F7E6E2E5AD99}" dt="2021-01-21T05:13:35.093" v="48" actId="1076"/>
          <ac:spMkLst>
            <pc:docMk/>
            <pc:sldMk cId="3012362501" sldId="283"/>
            <ac:spMk id="497" creationId="{B469B97A-DC9B-4AB7-BCF3-0D9AA2010FE6}"/>
          </ac:spMkLst>
        </pc:spChg>
        <pc:spChg chg="mod">
          <ac:chgData name="Jason  Mayberry" userId="cecd4e79-e9a6-45b1-a01a-f51df2288f6a" providerId="ADAL" clId="{B5D3475B-2024-4989-AE3E-F7E6E2E5AD99}" dt="2021-01-21T05:13:35.093" v="48" actId="1076"/>
          <ac:spMkLst>
            <pc:docMk/>
            <pc:sldMk cId="3012362501" sldId="283"/>
            <ac:spMk id="501" creationId="{EEDAA48F-3683-40BB-91CE-A7FEA5CEACF6}"/>
          </ac:spMkLst>
        </pc:spChg>
        <pc:spChg chg="mod">
          <ac:chgData name="Jason  Mayberry" userId="cecd4e79-e9a6-45b1-a01a-f51df2288f6a" providerId="ADAL" clId="{B5D3475B-2024-4989-AE3E-F7E6E2E5AD99}" dt="2021-01-21T05:13:35.093" v="48" actId="1076"/>
          <ac:spMkLst>
            <pc:docMk/>
            <pc:sldMk cId="3012362501" sldId="283"/>
            <ac:spMk id="502" creationId="{4A92FBE3-6C03-4590-A7C6-1A28CD146124}"/>
          </ac:spMkLst>
        </pc:spChg>
        <pc:spChg chg="mod">
          <ac:chgData name="Jason  Mayberry" userId="cecd4e79-e9a6-45b1-a01a-f51df2288f6a" providerId="ADAL" clId="{B5D3475B-2024-4989-AE3E-F7E6E2E5AD99}" dt="2021-01-21T05:13:35.093" v="48" actId="1076"/>
          <ac:spMkLst>
            <pc:docMk/>
            <pc:sldMk cId="3012362501" sldId="283"/>
            <ac:spMk id="503" creationId="{F76E1FC1-8796-42A5-AB23-9B99270B6D49}"/>
          </ac:spMkLst>
        </pc:spChg>
        <pc:spChg chg="mod">
          <ac:chgData name="Jason  Mayberry" userId="cecd4e79-e9a6-45b1-a01a-f51df2288f6a" providerId="ADAL" clId="{B5D3475B-2024-4989-AE3E-F7E6E2E5AD99}" dt="2021-01-21T05:13:35.093" v="48" actId="1076"/>
          <ac:spMkLst>
            <pc:docMk/>
            <pc:sldMk cId="3012362501" sldId="283"/>
            <ac:spMk id="505" creationId="{4C02E566-5E08-414B-B3AB-762840D5E87C}"/>
          </ac:spMkLst>
        </pc:spChg>
        <pc:spChg chg="mod">
          <ac:chgData name="Jason  Mayberry" userId="cecd4e79-e9a6-45b1-a01a-f51df2288f6a" providerId="ADAL" clId="{B5D3475B-2024-4989-AE3E-F7E6E2E5AD99}" dt="2021-01-21T05:13:35.093" v="48" actId="1076"/>
          <ac:spMkLst>
            <pc:docMk/>
            <pc:sldMk cId="3012362501" sldId="283"/>
            <ac:spMk id="506" creationId="{22065AD5-E5C3-4A9E-A37B-D32052563869}"/>
          </ac:spMkLst>
        </pc:spChg>
        <pc:spChg chg="mod">
          <ac:chgData name="Jason  Mayberry" userId="cecd4e79-e9a6-45b1-a01a-f51df2288f6a" providerId="ADAL" clId="{B5D3475B-2024-4989-AE3E-F7E6E2E5AD99}" dt="2021-01-21T05:13:35.093" v="48" actId="1076"/>
          <ac:spMkLst>
            <pc:docMk/>
            <pc:sldMk cId="3012362501" sldId="283"/>
            <ac:spMk id="507" creationId="{DB000F1F-D2A0-4F57-987D-16A43722ECC5}"/>
          </ac:spMkLst>
        </pc:spChg>
        <pc:spChg chg="mod">
          <ac:chgData name="Jason  Mayberry" userId="cecd4e79-e9a6-45b1-a01a-f51df2288f6a" providerId="ADAL" clId="{B5D3475B-2024-4989-AE3E-F7E6E2E5AD99}" dt="2021-01-21T05:13:35.093" v="48" actId="1076"/>
          <ac:spMkLst>
            <pc:docMk/>
            <pc:sldMk cId="3012362501" sldId="283"/>
            <ac:spMk id="511" creationId="{C71054A5-3AB1-4ED5-90E7-EFD29E93B2CF}"/>
          </ac:spMkLst>
        </pc:spChg>
        <pc:spChg chg="mod">
          <ac:chgData name="Jason  Mayberry" userId="cecd4e79-e9a6-45b1-a01a-f51df2288f6a" providerId="ADAL" clId="{B5D3475B-2024-4989-AE3E-F7E6E2E5AD99}" dt="2021-01-21T05:13:35.093" v="48" actId="1076"/>
          <ac:spMkLst>
            <pc:docMk/>
            <pc:sldMk cId="3012362501" sldId="283"/>
            <ac:spMk id="512" creationId="{EF925DBE-08EA-4E13-A46A-F002A471E74E}"/>
          </ac:spMkLst>
        </pc:spChg>
        <pc:spChg chg="mod">
          <ac:chgData name="Jason  Mayberry" userId="cecd4e79-e9a6-45b1-a01a-f51df2288f6a" providerId="ADAL" clId="{B5D3475B-2024-4989-AE3E-F7E6E2E5AD99}" dt="2021-01-21T05:13:35.093" v="48" actId="1076"/>
          <ac:spMkLst>
            <pc:docMk/>
            <pc:sldMk cId="3012362501" sldId="283"/>
            <ac:spMk id="513" creationId="{2CD4BBCD-0695-41E0-A74A-82018FF0FF6E}"/>
          </ac:spMkLst>
        </pc:spChg>
        <pc:spChg chg="mod">
          <ac:chgData name="Jason  Mayberry" userId="cecd4e79-e9a6-45b1-a01a-f51df2288f6a" providerId="ADAL" clId="{B5D3475B-2024-4989-AE3E-F7E6E2E5AD99}" dt="2021-01-21T05:13:35.093" v="48" actId="1076"/>
          <ac:spMkLst>
            <pc:docMk/>
            <pc:sldMk cId="3012362501" sldId="283"/>
            <ac:spMk id="515" creationId="{9BF18D4D-479F-4A14-B0B1-2EDDB8561D19}"/>
          </ac:spMkLst>
        </pc:spChg>
        <pc:spChg chg="mod">
          <ac:chgData name="Jason  Mayberry" userId="cecd4e79-e9a6-45b1-a01a-f51df2288f6a" providerId="ADAL" clId="{B5D3475B-2024-4989-AE3E-F7E6E2E5AD99}" dt="2021-01-21T05:13:35.093" v="48" actId="1076"/>
          <ac:spMkLst>
            <pc:docMk/>
            <pc:sldMk cId="3012362501" sldId="283"/>
            <ac:spMk id="516" creationId="{E281BF14-545D-4C7E-B061-2AB4AA08142F}"/>
          </ac:spMkLst>
        </pc:spChg>
        <pc:spChg chg="mod">
          <ac:chgData name="Jason  Mayberry" userId="cecd4e79-e9a6-45b1-a01a-f51df2288f6a" providerId="ADAL" clId="{B5D3475B-2024-4989-AE3E-F7E6E2E5AD99}" dt="2021-01-21T05:13:35.093" v="48" actId="1076"/>
          <ac:spMkLst>
            <pc:docMk/>
            <pc:sldMk cId="3012362501" sldId="283"/>
            <ac:spMk id="517" creationId="{B35C5268-5653-4505-9E9C-DBAABD7471EA}"/>
          </ac:spMkLst>
        </pc:spChg>
        <pc:spChg chg="mod">
          <ac:chgData name="Jason  Mayberry" userId="cecd4e79-e9a6-45b1-a01a-f51df2288f6a" providerId="ADAL" clId="{B5D3475B-2024-4989-AE3E-F7E6E2E5AD99}" dt="2021-01-21T05:13:35.093" v="48" actId="1076"/>
          <ac:spMkLst>
            <pc:docMk/>
            <pc:sldMk cId="3012362501" sldId="283"/>
            <ac:spMk id="521" creationId="{935A0D20-1A89-42D4-9495-44295415F585}"/>
          </ac:spMkLst>
        </pc:spChg>
        <pc:spChg chg="mod">
          <ac:chgData name="Jason  Mayberry" userId="cecd4e79-e9a6-45b1-a01a-f51df2288f6a" providerId="ADAL" clId="{B5D3475B-2024-4989-AE3E-F7E6E2E5AD99}" dt="2021-01-21T05:13:35.093" v="48" actId="1076"/>
          <ac:spMkLst>
            <pc:docMk/>
            <pc:sldMk cId="3012362501" sldId="283"/>
            <ac:spMk id="522" creationId="{E6DD9569-4589-4BAC-BDD3-27A5FDF4CAF7}"/>
          </ac:spMkLst>
        </pc:spChg>
        <pc:spChg chg="mod">
          <ac:chgData name="Jason  Mayberry" userId="cecd4e79-e9a6-45b1-a01a-f51df2288f6a" providerId="ADAL" clId="{B5D3475B-2024-4989-AE3E-F7E6E2E5AD99}" dt="2021-01-21T05:13:35.093" v="48" actId="1076"/>
          <ac:spMkLst>
            <pc:docMk/>
            <pc:sldMk cId="3012362501" sldId="283"/>
            <ac:spMk id="523" creationId="{A84EA6B1-0ADB-43EB-A7A3-E6226E0E8BE1}"/>
          </ac:spMkLst>
        </pc:spChg>
        <pc:spChg chg="mod">
          <ac:chgData name="Jason  Mayberry" userId="cecd4e79-e9a6-45b1-a01a-f51df2288f6a" providerId="ADAL" clId="{B5D3475B-2024-4989-AE3E-F7E6E2E5AD99}" dt="2021-01-21T05:13:35.093" v="48" actId="1076"/>
          <ac:spMkLst>
            <pc:docMk/>
            <pc:sldMk cId="3012362501" sldId="283"/>
            <ac:spMk id="525" creationId="{1CE43DF0-0DC3-4D60-8169-6587CCDBBD8C}"/>
          </ac:spMkLst>
        </pc:spChg>
        <pc:spChg chg="mod">
          <ac:chgData name="Jason  Mayberry" userId="cecd4e79-e9a6-45b1-a01a-f51df2288f6a" providerId="ADAL" clId="{B5D3475B-2024-4989-AE3E-F7E6E2E5AD99}" dt="2021-01-21T05:13:35.093" v="48" actId="1076"/>
          <ac:spMkLst>
            <pc:docMk/>
            <pc:sldMk cId="3012362501" sldId="283"/>
            <ac:spMk id="526" creationId="{A8C23A21-EE1B-48E2-B37A-CDDFCA07CE9C}"/>
          </ac:spMkLst>
        </pc:spChg>
        <pc:spChg chg="mod">
          <ac:chgData name="Jason  Mayberry" userId="cecd4e79-e9a6-45b1-a01a-f51df2288f6a" providerId="ADAL" clId="{B5D3475B-2024-4989-AE3E-F7E6E2E5AD99}" dt="2021-01-21T05:13:35.093" v="48" actId="1076"/>
          <ac:spMkLst>
            <pc:docMk/>
            <pc:sldMk cId="3012362501" sldId="283"/>
            <ac:spMk id="527" creationId="{B2235329-7D78-4795-B3AD-1516CD4EAE54}"/>
          </ac:spMkLst>
        </pc:spChg>
        <pc:spChg chg="mod">
          <ac:chgData name="Jason  Mayberry" userId="cecd4e79-e9a6-45b1-a01a-f51df2288f6a" providerId="ADAL" clId="{B5D3475B-2024-4989-AE3E-F7E6E2E5AD99}" dt="2021-01-21T05:13:35.093" v="48" actId="1076"/>
          <ac:spMkLst>
            <pc:docMk/>
            <pc:sldMk cId="3012362501" sldId="283"/>
            <ac:spMk id="531" creationId="{AED21EFD-1063-4D12-A9E1-95C3804F6E13}"/>
          </ac:spMkLst>
        </pc:spChg>
        <pc:spChg chg="mod">
          <ac:chgData name="Jason  Mayberry" userId="cecd4e79-e9a6-45b1-a01a-f51df2288f6a" providerId="ADAL" clId="{B5D3475B-2024-4989-AE3E-F7E6E2E5AD99}" dt="2021-01-21T05:13:35.093" v="48" actId="1076"/>
          <ac:spMkLst>
            <pc:docMk/>
            <pc:sldMk cId="3012362501" sldId="283"/>
            <ac:spMk id="532" creationId="{C746F1F2-1BE2-4464-92BF-B4587A6E0BDB}"/>
          </ac:spMkLst>
        </pc:spChg>
        <pc:spChg chg="mod">
          <ac:chgData name="Jason  Mayberry" userId="cecd4e79-e9a6-45b1-a01a-f51df2288f6a" providerId="ADAL" clId="{B5D3475B-2024-4989-AE3E-F7E6E2E5AD99}" dt="2021-01-21T05:13:35.093" v="48" actId="1076"/>
          <ac:spMkLst>
            <pc:docMk/>
            <pc:sldMk cId="3012362501" sldId="283"/>
            <ac:spMk id="533" creationId="{C854E802-AAAC-4ACB-A854-EA2EE85A41CF}"/>
          </ac:spMkLst>
        </pc:spChg>
        <pc:spChg chg="mod">
          <ac:chgData name="Jason  Mayberry" userId="cecd4e79-e9a6-45b1-a01a-f51df2288f6a" providerId="ADAL" clId="{B5D3475B-2024-4989-AE3E-F7E6E2E5AD99}" dt="2021-01-21T05:13:35.093" v="48" actId="1076"/>
          <ac:spMkLst>
            <pc:docMk/>
            <pc:sldMk cId="3012362501" sldId="283"/>
            <ac:spMk id="535" creationId="{D14697D3-74F9-4325-85EA-C0A5EDFDD07A}"/>
          </ac:spMkLst>
        </pc:spChg>
        <pc:spChg chg="mod">
          <ac:chgData name="Jason  Mayberry" userId="cecd4e79-e9a6-45b1-a01a-f51df2288f6a" providerId="ADAL" clId="{B5D3475B-2024-4989-AE3E-F7E6E2E5AD99}" dt="2021-01-21T05:13:35.093" v="48" actId="1076"/>
          <ac:spMkLst>
            <pc:docMk/>
            <pc:sldMk cId="3012362501" sldId="283"/>
            <ac:spMk id="536" creationId="{641AFB5F-11F0-4DFF-9CA5-377D32FFCE4E}"/>
          </ac:spMkLst>
        </pc:spChg>
        <pc:spChg chg="mod">
          <ac:chgData name="Jason  Mayberry" userId="cecd4e79-e9a6-45b1-a01a-f51df2288f6a" providerId="ADAL" clId="{B5D3475B-2024-4989-AE3E-F7E6E2E5AD99}" dt="2021-01-21T05:13:35.093" v="48" actId="1076"/>
          <ac:spMkLst>
            <pc:docMk/>
            <pc:sldMk cId="3012362501" sldId="283"/>
            <ac:spMk id="537" creationId="{DF3E4164-B6F2-44D1-891B-811F34519E96}"/>
          </ac:spMkLst>
        </pc:spChg>
        <pc:spChg chg="mod">
          <ac:chgData name="Jason  Mayberry" userId="cecd4e79-e9a6-45b1-a01a-f51df2288f6a" providerId="ADAL" clId="{B5D3475B-2024-4989-AE3E-F7E6E2E5AD99}" dt="2021-01-21T05:13:35.093" v="48" actId="1076"/>
          <ac:spMkLst>
            <pc:docMk/>
            <pc:sldMk cId="3012362501" sldId="283"/>
            <ac:spMk id="541" creationId="{90298A82-8E9C-452A-ADFC-640DBD4D4667}"/>
          </ac:spMkLst>
        </pc:spChg>
        <pc:spChg chg="mod">
          <ac:chgData name="Jason  Mayberry" userId="cecd4e79-e9a6-45b1-a01a-f51df2288f6a" providerId="ADAL" clId="{B5D3475B-2024-4989-AE3E-F7E6E2E5AD99}" dt="2021-01-21T05:13:35.093" v="48" actId="1076"/>
          <ac:spMkLst>
            <pc:docMk/>
            <pc:sldMk cId="3012362501" sldId="283"/>
            <ac:spMk id="542" creationId="{6DAD980D-F4C3-4BEA-A3B2-EBA81EACDF43}"/>
          </ac:spMkLst>
        </pc:spChg>
        <pc:spChg chg="mod">
          <ac:chgData name="Jason  Mayberry" userId="cecd4e79-e9a6-45b1-a01a-f51df2288f6a" providerId="ADAL" clId="{B5D3475B-2024-4989-AE3E-F7E6E2E5AD99}" dt="2021-01-21T05:13:35.093" v="48" actId="1076"/>
          <ac:spMkLst>
            <pc:docMk/>
            <pc:sldMk cId="3012362501" sldId="283"/>
            <ac:spMk id="543" creationId="{E8702731-616A-4FC8-A59D-520EBF2D766C}"/>
          </ac:spMkLst>
        </pc:spChg>
        <pc:spChg chg="mod">
          <ac:chgData name="Jason  Mayberry" userId="cecd4e79-e9a6-45b1-a01a-f51df2288f6a" providerId="ADAL" clId="{B5D3475B-2024-4989-AE3E-F7E6E2E5AD99}" dt="2021-01-21T05:13:35.093" v="48" actId="1076"/>
          <ac:spMkLst>
            <pc:docMk/>
            <pc:sldMk cId="3012362501" sldId="283"/>
            <ac:spMk id="545" creationId="{331A8DEB-360A-4F38-90CD-0A0C8431FEAD}"/>
          </ac:spMkLst>
        </pc:spChg>
        <pc:spChg chg="mod">
          <ac:chgData name="Jason  Mayberry" userId="cecd4e79-e9a6-45b1-a01a-f51df2288f6a" providerId="ADAL" clId="{B5D3475B-2024-4989-AE3E-F7E6E2E5AD99}" dt="2021-01-21T05:13:35.093" v="48" actId="1076"/>
          <ac:spMkLst>
            <pc:docMk/>
            <pc:sldMk cId="3012362501" sldId="283"/>
            <ac:spMk id="546" creationId="{3B447B07-557A-4EF1-A3AE-90B76FF3A642}"/>
          </ac:spMkLst>
        </pc:spChg>
        <pc:spChg chg="mod">
          <ac:chgData name="Jason  Mayberry" userId="cecd4e79-e9a6-45b1-a01a-f51df2288f6a" providerId="ADAL" clId="{B5D3475B-2024-4989-AE3E-F7E6E2E5AD99}" dt="2021-01-21T05:13:35.093" v="48" actId="1076"/>
          <ac:spMkLst>
            <pc:docMk/>
            <pc:sldMk cId="3012362501" sldId="283"/>
            <ac:spMk id="547" creationId="{244DCE23-3FD0-4ACC-8D5B-21A8AF124811}"/>
          </ac:spMkLst>
        </pc:spChg>
        <pc:spChg chg="mod">
          <ac:chgData name="Jason  Mayberry" userId="cecd4e79-e9a6-45b1-a01a-f51df2288f6a" providerId="ADAL" clId="{B5D3475B-2024-4989-AE3E-F7E6E2E5AD99}" dt="2021-01-21T05:13:35.093" v="48" actId="1076"/>
          <ac:spMkLst>
            <pc:docMk/>
            <pc:sldMk cId="3012362501" sldId="283"/>
            <ac:spMk id="551" creationId="{0B2D24D7-01A9-4387-9814-165A077956AD}"/>
          </ac:spMkLst>
        </pc:spChg>
        <pc:spChg chg="mod">
          <ac:chgData name="Jason  Mayberry" userId="cecd4e79-e9a6-45b1-a01a-f51df2288f6a" providerId="ADAL" clId="{B5D3475B-2024-4989-AE3E-F7E6E2E5AD99}" dt="2021-01-21T05:13:35.093" v="48" actId="1076"/>
          <ac:spMkLst>
            <pc:docMk/>
            <pc:sldMk cId="3012362501" sldId="283"/>
            <ac:spMk id="552" creationId="{1A3F1EB4-DCF1-4427-948D-DB8FE4812375}"/>
          </ac:spMkLst>
        </pc:spChg>
        <pc:spChg chg="mod">
          <ac:chgData name="Jason  Mayberry" userId="cecd4e79-e9a6-45b1-a01a-f51df2288f6a" providerId="ADAL" clId="{B5D3475B-2024-4989-AE3E-F7E6E2E5AD99}" dt="2021-01-21T05:13:35.093" v="48" actId="1076"/>
          <ac:spMkLst>
            <pc:docMk/>
            <pc:sldMk cId="3012362501" sldId="283"/>
            <ac:spMk id="553" creationId="{61C9FAE0-CF7F-456D-98BE-21F8362F3568}"/>
          </ac:spMkLst>
        </pc:spChg>
        <pc:spChg chg="mod">
          <ac:chgData name="Jason  Mayberry" userId="cecd4e79-e9a6-45b1-a01a-f51df2288f6a" providerId="ADAL" clId="{B5D3475B-2024-4989-AE3E-F7E6E2E5AD99}" dt="2021-01-21T05:13:35.093" v="48" actId="1076"/>
          <ac:spMkLst>
            <pc:docMk/>
            <pc:sldMk cId="3012362501" sldId="283"/>
            <ac:spMk id="555" creationId="{7A4106E0-257E-430D-BBE4-043E7AC3DA35}"/>
          </ac:spMkLst>
        </pc:spChg>
        <pc:spChg chg="mod">
          <ac:chgData name="Jason  Mayberry" userId="cecd4e79-e9a6-45b1-a01a-f51df2288f6a" providerId="ADAL" clId="{B5D3475B-2024-4989-AE3E-F7E6E2E5AD99}" dt="2021-01-21T05:13:35.093" v="48" actId="1076"/>
          <ac:spMkLst>
            <pc:docMk/>
            <pc:sldMk cId="3012362501" sldId="283"/>
            <ac:spMk id="556" creationId="{36277227-6B77-4674-AA84-2F0A2DCC20EB}"/>
          </ac:spMkLst>
        </pc:spChg>
        <pc:spChg chg="mod">
          <ac:chgData name="Jason  Mayberry" userId="cecd4e79-e9a6-45b1-a01a-f51df2288f6a" providerId="ADAL" clId="{B5D3475B-2024-4989-AE3E-F7E6E2E5AD99}" dt="2021-01-21T05:13:35.093" v="48" actId="1076"/>
          <ac:spMkLst>
            <pc:docMk/>
            <pc:sldMk cId="3012362501" sldId="283"/>
            <ac:spMk id="557" creationId="{35A228CC-B69F-420B-B323-54362B4C5371}"/>
          </ac:spMkLst>
        </pc:spChg>
        <pc:spChg chg="mod">
          <ac:chgData name="Jason  Mayberry" userId="cecd4e79-e9a6-45b1-a01a-f51df2288f6a" providerId="ADAL" clId="{B5D3475B-2024-4989-AE3E-F7E6E2E5AD99}" dt="2021-01-21T05:13:35.093" v="48" actId="1076"/>
          <ac:spMkLst>
            <pc:docMk/>
            <pc:sldMk cId="3012362501" sldId="283"/>
            <ac:spMk id="561" creationId="{D6C3C111-F4BC-486A-98D2-EAD0388861AB}"/>
          </ac:spMkLst>
        </pc:spChg>
        <pc:spChg chg="mod">
          <ac:chgData name="Jason  Mayberry" userId="cecd4e79-e9a6-45b1-a01a-f51df2288f6a" providerId="ADAL" clId="{B5D3475B-2024-4989-AE3E-F7E6E2E5AD99}" dt="2021-01-21T05:13:35.093" v="48" actId="1076"/>
          <ac:spMkLst>
            <pc:docMk/>
            <pc:sldMk cId="3012362501" sldId="283"/>
            <ac:spMk id="562" creationId="{72A3D1CB-C780-4330-83EB-820523B7AC38}"/>
          </ac:spMkLst>
        </pc:spChg>
        <pc:spChg chg="mod">
          <ac:chgData name="Jason  Mayberry" userId="cecd4e79-e9a6-45b1-a01a-f51df2288f6a" providerId="ADAL" clId="{B5D3475B-2024-4989-AE3E-F7E6E2E5AD99}" dt="2021-01-21T05:13:35.093" v="48" actId="1076"/>
          <ac:spMkLst>
            <pc:docMk/>
            <pc:sldMk cId="3012362501" sldId="283"/>
            <ac:spMk id="563" creationId="{19D7A799-77C0-4F03-8CF3-894A092D6B49}"/>
          </ac:spMkLst>
        </pc:spChg>
        <pc:spChg chg="mod">
          <ac:chgData name="Jason  Mayberry" userId="cecd4e79-e9a6-45b1-a01a-f51df2288f6a" providerId="ADAL" clId="{B5D3475B-2024-4989-AE3E-F7E6E2E5AD99}" dt="2021-01-21T05:13:35.093" v="48" actId="1076"/>
          <ac:spMkLst>
            <pc:docMk/>
            <pc:sldMk cId="3012362501" sldId="283"/>
            <ac:spMk id="565" creationId="{2F9A7EEF-B4C7-4F14-B9CF-030235AC85FA}"/>
          </ac:spMkLst>
        </pc:spChg>
        <pc:spChg chg="mod">
          <ac:chgData name="Jason  Mayberry" userId="cecd4e79-e9a6-45b1-a01a-f51df2288f6a" providerId="ADAL" clId="{B5D3475B-2024-4989-AE3E-F7E6E2E5AD99}" dt="2021-01-21T05:13:35.093" v="48" actId="1076"/>
          <ac:spMkLst>
            <pc:docMk/>
            <pc:sldMk cId="3012362501" sldId="283"/>
            <ac:spMk id="566" creationId="{B54D73AB-4209-4EE4-9043-D7B5B99B214C}"/>
          </ac:spMkLst>
        </pc:spChg>
        <pc:spChg chg="mod">
          <ac:chgData name="Jason  Mayberry" userId="cecd4e79-e9a6-45b1-a01a-f51df2288f6a" providerId="ADAL" clId="{B5D3475B-2024-4989-AE3E-F7E6E2E5AD99}" dt="2021-01-21T05:13:35.093" v="48" actId="1076"/>
          <ac:spMkLst>
            <pc:docMk/>
            <pc:sldMk cId="3012362501" sldId="283"/>
            <ac:spMk id="567" creationId="{6AFEDF56-4609-4F0A-A27C-24EE9BCF59B5}"/>
          </ac:spMkLst>
        </pc:spChg>
        <pc:spChg chg="mod topLvl">
          <ac:chgData name="Jason  Mayberry" userId="cecd4e79-e9a6-45b1-a01a-f51df2288f6a" providerId="ADAL" clId="{B5D3475B-2024-4989-AE3E-F7E6E2E5AD99}" dt="2021-01-21T05:20:34.778" v="132" actId="478"/>
          <ac:spMkLst>
            <pc:docMk/>
            <pc:sldMk cId="3012362501" sldId="283"/>
            <ac:spMk id="569" creationId="{CA36DA31-F4FA-42DA-B1BE-D339D361B84F}"/>
          </ac:spMkLst>
        </pc:spChg>
        <pc:spChg chg="del mod topLvl">
          <ac:chgData name="Jason  Mayberry" userId="cecd4e79-e9a6-45b1-a01a-f51df2288f6a" providerId="ADAL" clId="{B5D3475B-2024-4989-AE3E-F7E6E2E5AD99}" dt="2021-01-21T05:20:34.778" v="132" actId="478"/>
          <ac:spMkLst>
            <pc:docMk/>
            <pc:sldMk cId="3012362501" sldId="283"/>
            <ac:spMk id="570" creationId="{45804988-4530-489B-A87A-3ABA24E90F36}"/>
          </ac:spMkLst>
        </pc:spChg>
        <pc:spChg chg="del mod topLvl">
          <ac:chgData name="Jason  Mayberry" userId="cecd4e79-e9a6-45b1-a01a-f51df2288f6a" providerId="ADAL" clId="{B5D3475B-2024-4989-AE3E-F7E6E2E5AD99}" dt="2021-01-21T05:20:34.778" v="132" actId="478"/>
          <ac:spMkLst>
            <pc:docMk/>
            <pc:sldMk cId="3012362501" sldId="283"/>
            <ac:spMk id="571" creationId="{E5436FA5-E775-4E2F-A073-5DB103C7BE25}"/>
          </ac:spMkLst>
        </pc:spChg>
        <pc:spChg chg="del mod topLvl">
          <ac:chgData name="Jason  Mayberry" userId="cecd4e79-e9a6-45b1-a01a-f51df2288f6a" providerId="ADAL" clId="{B5D3475B-2024-4989-AE3E-F7E6E2E5AD99}" dt="2021-01-21T05:20:34.778" v="132" actId="478"/>
          <ac:spMkLst>
            <pc:docMk/>
            <pc:sldMk cId="3012362501" sldId="283"/>
            <ac:spMk id="572" creationId="{789C2C02-6FF8-4BE8-9D16-50F8575349B2}"/>
          </ac:spMkLst>
        </pc:spChg>
        <pc:spChg chg="del mod topLvl">
          <ac:chgData name="Jason  Mayberry" userId="cecd4e79-e9a6-45b1-a01a-f51df2288f6a" providerId="ADAL" clId="{B5D3475B-2024-4989-AE3E-F7E6E2E5AD99}" dt="2021-01-21T05:20:34.778" v="132" actId="478"/>
          <ac:spMkLst>
            <pc:docMk/>
            <pc:sldMk cId="3012362501" sldId="283"/>
            <ac:spMk id="573" creationId="{56FA1A37-D388-46D2-9E61-BD7ACCC60F89}"/>
          </ac:spMkLst>
        </pc:spChg>
        <pc:spChg chg="del mod topLvl">
          <ac:chgData name="Jason  Mayberry" userId="cecd4e79-e9a6-45b1-a01a-f51df2288f6a" providerId="ADAL" clId="{B5D3475B-2024-4989-AE3E-F7E6E2E5AD99}" dt="2021-01-21T05:20:19.775" v="130" actId="478"/>
          <ac:spMkLst>
            <pc:docMk/>
            <pc:sldMk cId="3012362501" sldId="283"/>
            <ac:spMk id="576" creationId="{7A1108F3-188C-4A06-8D6E-967F4E2C9977}"/>
          </ac:spMkLst>
        </pc:spChg>
        <pc:spChg chg="mod topLvl">
          <ac:chgData name="Jason  Mayberry" userId="cecd4e79-e9a6-45b1-a01a-f51df2288f6a" providerId="ADAL" clId="{B5D3475B-2024-4989-AE3E-F7E6E2E5AD99}" dt="2021-01-21T05:20:48.510" v="135" actId="1076"/>
          <ac:spMkLst>
            <pc:docMk/>
            <pc:sldMk cId="3012362501" sldId="283"/>
            <ac:spMk id="577" creationId="{4EB11857-5A30-4132-900F-1904C896A411}"/>
          </ac:spMkLst>
        </pc:spChg>
        <pc:spChg chg="mod topLvl">
          <ac:chgData name="Jason  Mayberry" userId="cecd4e79-e9a6-45b1-a01a-f51df2288f6a" providerId="ADAL" clId="{B5D3475B-2024-4989-AE3E-F7E6E2E5AD99}" dt="2021-01-21T05:20:48.510" v="135" actId="1076"/>
          <ac:spMkLst>
            <pc:docMk/>
            <pc:sldMk cId="3012362501" sldId="283"/>
            <ac:spMk id="578" creationId="{5D69A975-966B-46E1-8EF3-2129B5A3CDCF}"/>
          </ac:spMkLst>
        </pc:spChg>
        <pc:spChg chg="mod topLvl">
          <ac:chgData name="Jason  Mayberry" userId="cecd4e79-e9a6-45b1-a01a-f51df2288f6a" providerId="ADAL" clId="{B5D3475B-2024-4989-AE3E-F7E6E2E5AD99}" dt="2021-01-21T05:20:48.510" v="135" actId="1076"/>
          <ac:spMkLst>
            <pc:docMk/>
            <pc:sldMk cId="3012362501" sldId="283"/>
            <ac:spMk id="579" creationId="{9B7FF6DC-30BE-4F81-81AA-D5431DE83D3F}"/>
          </ac:spMkLst>
        </pc:spChg>
        <pc:spChg chg="mod topLvl">
          <ac:chgData name="Jason  Mayberry" userId="cecd4e79-e9a6-45b1-a01a-f51df2288f6a" providerId="ADAL" clId="{B5D3475B-2024-4989-AE3E-F7E6E2E5AD99}" dt="2021-01-21T05:20:48.510" v="135" actId="1076"/>
          <ac:spMkLst>
            <pc:docMk/>
            <pc:sldMk cId="3012362501" sldId="283"/>
            <ac:spMk id="580" creationId="{2F768590-5E6B-4F67-8868-1B11B3EEA580}"/>
          </ac:spMkLst>
        </pc:spChg>
        <pc:spChg chg="del">
          <ac:chgData name="Jason  Mayberry" userId="cecd4e79-e9a6-45b1-a01a-f51df2288f6a" providerId="ADAL" clId="{B5D3475B-2024-4989-AE3E-F7E6E2E5AD99}" dt="2021-01-21T05:06:28.921" v="27" actId="478"/>
          <ac:spMkLst>
            <pc:docMk/>
            <pc:sldMk cId="3012362501" sldId="283"/>
            <ac:spMk id="1123"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24"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25"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26"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27"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28"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29"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30"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31" creationId="{00000000-0000-0000-0000-000000000000}"/>
          </ac:spMkLst>
        </pc:spChg>
        <pc:spChg chg="del">
          <ac:chgData name="Jason  Mayberry" userId="cecd4e79-e9a6-45b1-a01a-f51df2288f6a" providerId="ADAL" clId="{B5D3475B-2024-4989-AE3E-F7E6E2E5AD99}" dt="2021-01-21T05:13:29.698" v="46" actId="478"/>
          <ac:spMkLst>
            <pc:docMk/>
            <pc:sldMk cId="3012362501" sldId="283"/>
            <ac:spMk id="1132" creationId="{00000000-0000-0000-0000-000000000000}"/>
          </ac:spMkLst>
        </pc:spChg>
        <pc:grpChg chg="add mod">
          <ac:chgData name="Jason  Mayberry" userId="cecd4e79-e9a6-45b1-a01a-f51df2288f6a" providerId="ADAL" clId="{B5D3475B-2024-4989-AE3E-F7E6E2E5AD99}" dt="2021-01-21T05:19:43.023" v="124" actId="164"/>
          <ac:grpSpMkLst>
            <pc:docMk/>
            <pc:sldMk cId="3012362501" sldId="283"/>
            <ac:grpSpMk id="2" creationId="{A1CB84F8-892F-4703-809A-F0352D529F9C}"/>
          </ac:grpSpMkLst>
        </pc:grpChg>
        <pc:grpChg chg="add mod">
          <ac:chgData name="Jason  Mayberry" userId="cecd4e79-e9a6-45b1-a01a-f51df2288f6a" providerId="ADAL" clId="{B5D3475B-2024-4989-AE3E-F7E6E2E5AD99}" dt="2021-01-21T05:20:48.510" v="135" actId="1076"/>
          <ac:grpSpMkLst>
            <pc:docMk/>
            <pc:sldMk cId="3012362501" sldId="283"/>
            <ac:grpSpMk id="3" creationId="{3FFD6DFC-CFE0-45B2-9BF2-67B17CB6739D}"/>
          </ac:grpSpMkLst>
        </pc:grpChg>
        <pc:grpChg chg="add mod">
          <ac:chgData name="Jason  Mayberry" userId="cecd4e79-e9a6-45b1-a01a-f51df2288f6a" providerId="ADAL" clId="{B5D3475B-2024-4989-AE3E-F7E6E2E5AD99}" dt="2021-01-21T05:13:41.754" v="49" actId="1076"/>
          <ac:grpSpMkLst>
            <pc:docMk/>
            <pc:sldMk cId="3012362501" sldId="283"/>
            <ac:grpSpMk id="31" creationId="{96986E22-C102-4A7C-BF29-5BBD4135AFEA}"/>
          </ac:grpSpMkLst>
        </pc:grpChg>
        <pc:grpChg chg="mod">
          <ac:chgData name="Jason  Mayberry" userId="cecd4e79-e9a6-45b1-a01a-f51df2288f6a" providerId="ADAL" clId="{B5D3475B-2024-4989-AE3E-F7E6E2E5AD99}" dt="2021-01-21T05:13:41.754" v="49" actId="1076"/>
          <ac:grpSpMkLst>
            <pc:docMk/>
            <pc:sldMk cId="3012362501" sldId="283"/>
            <ac:grpSpMk id="32" creationId="{C4AEA3B8-9368-49FA-94E8-2DF7543CD326}"/>
          </ac:grpSpMkLst>
        </pc:grpChg>
        <pc:grpChg chg="add mod">
          <ac:chgData name="Jason  Mayberry" userId="cecd4e79-e9a6-45b1-a01a-f51df2288f6a" providerId="ADAL" clId="{B5D3475B-2024-4989-AE3E-F7E6E2E5AD99}" dt="2021-01-21T05:13:41.754" v="49" actId="1076"/>
          <ac:grpSpMkLst>
            <pc:docMk/>
            <pc:sldMk cId="3012362501" sldId="283"/>
            <ac:grpSpMk id="36" creationId="{0919B360-047D-4577-AB37-785D862E5EC9}"/>
          </ac:grpSpMkLst>
        </pc:grpChg>
        <pc:grpChg chg="add mod">
          <ac:chgData name="Jason  Mayberry" userId="cecd4e79-e9a6-45b1-a01a-f51df2288f6a" providerId="ADAL" clId="{B5D3475B-2024-4989-AE3E-F7E6E2E5AD99}" dt="2021-01-21T05:14:44.175" v="80" actId="14100"/>
          <ac:grpSpMkLst>
            <pc:docMk/>
            <pc:sldMk cId="3012362501" sldId="283"/>
            <ac:grpSpMk id="53" creationId="{7EB88C16-D349-41B1-9AF8-CC8BEEB50CF4}"/>
          </ac:grpSpMkLst>
        </pc:grpChg>
        <pc:grpChg chg="mod">
          <ac:chgData name="Jason  Mayberry" userId="cecd4e79-e9a6-45b1-a01a-f51df2288f6a" providerId="ADAL" clId="{B5D3475B-2024-4989-AE3E-F7E6E2E5AD99}" dt="2021-01-21T05:14:44.175" v="80" actId="14100"/>
          <ac:grpSpMkLst>
            <pc:docMk/>
            <pc:sldMk cId="3012362501" sldId="283"/>
            <ac:grpSpMk id="54" creationId="{1086B364-194E-428D-A088-60FB1BB828FF}"/>
          </ac:grpSpMkLst>
        </pc:grpChg>
        <pc:grpChg chg="add mod">
          <ac:chgData name="Jason  Mayberry" userId="cecd4e79-e9a6-45b1-a01a-f51df2288f6a" providerId="ADAL" clId="{B5D3475B-2024-4989-AE3E-F7E6E2E5AD99}" dt="2021-01-21T05:16:37.431" v="103" actId="166"/>
          <ac:grpSpMkLst>
            <pc:docMk/>
            <pc:sldMk cId="3012362501" sldId="283"/>
            <ac:grpSpMk id="68" creationId="{98DE687B-49C5-44D3-8B85-0A6F6718085E}"/>
          </ac:grpSpMkLst>
        </pc:grpChg>
        <pc:grpChg chg="add mod">
          <ac:chgData name="Jason  Mayberry" userId="cecd4e79-e9a6-45b1-a01a-f51df2288f6a" providerId="ADAL" clId="{B5D3475B-2024-4989-AE3E-F7E6E2E5AD99}" dt="2021-01-21T05:18:05.668" v="112" actId="166"/>
          <ac:grpSpMkLst>
            <pc:docMk/>
            <pc:sldMk cId="3012362501" sldId="283"/>
            <ac:grpSpMk id="71" creationId="{8904D974-8D95-429C-A133-42716A187D3A}"/>
          </ac:grpSpMkLst>
        </pc:grpChg>
        <pc:grpChg chg="mod">
          <ac:chgData name="Jason  Mayberry" userId="cecd4e79-e9a6-45b1-a01a-f51df2288f6a" providerId="ADAL" clId="{B5D3475B-2024-4989-AE3E-F7E6E2E5AD99}" dt="2021-01-21T05:13:35.093" v="48" actId="1076"/>
          <ac:grpSpMkLst>
            <pc:docMk/>
            <pc:sldMk cId="3012362501" sldId="283"/>
            <ac:grpSpMk id="72" creationId="{0A8222F5-CB47-4BC7-B9B9-1C95EE161C3B}"/>
          </ac:grpSpMkLst>
        </pc:grpChg>
        <pc:grpChg chg="mod">
          <ac:chgData name="Jason  Mayberry" userId="cecd4e79-e9a6-45b1-a01a-f51df2288f6a" providerId="ADAL" clId="{B5D3475B-2024-4989-AE3E-F7E6E2E5AD99}" dt="2021-01-21T05:13:35.093" v="48" actId="1076"/>
          <ac:grpSpMkLst>
            <pc:docMk/>
            <pc:sldMk cId="3012362501" sldId="283"/>
            <ac:grpSpMk id="73" creationId="{53D656EB-4407-436B-B50D-D3063C97432D}"/>
          </ac:grpSpMkLst>
        </pc:grpChg>
        <pc:grpChg chg="mod">
          <ac:chgData name="Jason  Mayberry" userId="cecd4e79-e9a6-45b1-a01a-f51df2288f6a" providerId="ADAL" clId="{B5D3475B-2024-4989-AE3E-F7E6E2E5AD99}" dt="2021-01-21T05:13:35.093" v="48" actId="1076"/>
          <ac:grpSpMkLst>
            <pc:docMk/>
            <pc:sldMk cId="3012362501" sldId="283"/>
            <ac:grpSpMk id="74" creationId="{52CBD10A-F94F-4ABD-8192-ACDBD46BAA1C}"/>
          </ac:grpSpMkLst>
        </pc:grpChg>
        <pc:grpChg chg="mod">
          <ac:chgData name="Jason  Mayberry" userId="cecd4e79-e9a6-45b1-a01a-f51df2288f6a" providerId="ADAL" clId="{B5D3475B-2024-4989-AE3E-F7E6E2E5AD99}" dt="2021-01-21T05:13:35.093" v="48" actId="1076"/>
          <ac:grpSpMkLst>
            <pc:docMk/>
            <pc:sldMk cId="3012362501" sldId="283"/>
            <ac:grpSpMk id="75" creationId="{2EEB9FDA-935C-48AF-82D1-7DEE9A06DF4D}"/>
          </ac:grpSpMkLst>
        </pc:grpChg>
        <pc:grpChg chg="mod">
          <ac:chgData name="Jason  Mayberry" userId="cecd4e79-e9a6-45b1-a01a-f51df2288f6a" providerId="ADAL" clId="{B5D3475B-2024-4989-AE3E-F7E6E2E5AD99}" dt="2021-01-21T05:13:35.093" v="48" actId="1076"/>
          <ac:grpSpMkLst>
            <pc:docMk/>
            <pc:sldMk cId="3012362501" sldId="283"/>
            <ac:grpSpMk id="76" creationId="{E030769B-068C-418E-89BD-0D6A470289D0}"/>
          </ac:grpSpMkLst>
        </pc:grpChg>
        <pc:grpChg chg="mod">
          <ac:chgData name="Jason  Mayberry" userId="cecd4e79-e9a6-45b1-a01a-f51df2288f6a" providerId="ADAL" clId="{B5D3475B-2024-4989-AE3E-F7E6E2E5AD99}" dt="2021-01-21T05:13:35.093" v="48" actId="1076"/>
          <ac:grpSpMkLst>
            <pc:docMk/>
            <pc:sldMk cId="3012362501" sldId="283"/>
            <ac:grpSpMk id="77" creationId="{5426CEF1-19A5-4ABC-BF67-AF281FE22F30}"/>
          </ac:grpSpMkLst>
        </pc:grpChg>
        <pc:grpChg chg="mod">
          <ac:chgData name="Jason  Mayberry" userId="cecd4e79-e9a6-45b1-a01a-f51df2288f6a" providerId="ADAL" clId="{B5D3475B-2024-4989-AE3E-F7E6E2E5AD99}" dt="2021-01-21T05:13:35.093" v="48" actId="1076"/>
          <ac:grpSpMkLst>
            <pc:docMk/>
            <pc:sldMk cId="3012362501" sldId="283"/>
            <ac:grpSpMk id="78" creationId="{62B998C7-0C51-44A2-9222-A7F9E519A061}"/>
          </ac:grpSpMkLst>
        </pc:grpChg>
        <pc:grpChg chg="mod">
          <ac:chgData name="Jason  Mayberry" userId="cecd4e79-e9a6-45b1-a01a-f51df2288f6a" providerId="ADAL" clId="{B5D3475B-2024-4989-AE3E-F7E6E2E5AD99}" dt="2021-01-21T05:13:35.093" v="48" actId="1076"/>
          <ac:grpSpMkLst>
            <pc:docMk/>
            <pc:sldMk cId="3012362501" sldId="283"/>
            <ac:grpSpMk id="79" creationId="{3CD4EE73-8368-4B0F-BFCE-87DEEDCF2B01}"/>
          </ac:grpSpMkLst>
        </pc:grpChg>
        <pc:grpChg chg="mod">
          <ac:chgData name="Jason  Mayberry" userId="cecd4e79-e9a6-45b1-a01a-f51df2288f6a" providerId="ADAL" clId="{B5D3475B-2024-4989-AE3E-F7E6E2E5AD99}" dt="2021-01-21T05:13:35.093" v="48" actId="1076"/>
          <ac:grpSpMkLst>
            <pc:docMk/>
            <pc:sldMk cId="3012362501" sldId="283"/>
            <ac:grpSpMk id="80" creationId="{984F1C88-E909-4FAE-B81D-9AFF551F6961}"/>
          </ac:grpSpMkLst>
        </pc:grpChg>
        <pc:grpChg chg="mod">
          <ac:chgData name="Jason  Mayberry" userId="cecd4e79-e9a6-45b1-a01a-f51df2288f6a" providerId="ADAL" clId="{B5D3475B-2024-4989-AE3E-F7E6E2E5AD99}" dt="2021-01-21T05:13:35.093" v="48" actId="1076"/>
          <ac:grpSpMkLst>
            <pc:docMk/>
            <pc:sldMk cId="3012362501" sldId="283"/>
            <ac:grpSpMk id="81" creationId="{4D5FA8E3-486A-4898-B472-D948B4074F7B}"/>
          </ac:grpSpMkLst>
        </pc:grpChg>
        <pc:grpChg chg="mod">
          <ac:chgData name="Jason  Mayberry" userId="cecd4e79-e9a6-45b1-a01a-f51df2288f6a" providerId="ADAL" clId="{B5D3475B-2024-4989-AE3E-F7E6E2E5AD99}" dt="2021-01-21T05:13:35.093" v="48" actId="1076"/>
          <ac:grpSpMkLst>
            <pc:docMk/>
            <pc:sldMk cId="3012362501" sldId="283"/>
            <ac:grpSpMk id="82" creationId="{49AF1900-4434-4264-B3CA-5DD1AC5C1BE3}"/>
          </ac:grpSpMkLst>
        </pc:grpChg>
        <pc:grpChg chg="mod">
          <ac:chgData name="Jason  Mayberry" userId="cecd4e79-e9a6-45b1-a01a-f51df2288f6a" providerId="ADAL" clId="{B5D3475B-2024-4989-AE3E-F7E6E2E5AD99}" dt="2021-01-21T05:13:35.093" v="48" actId="1076"/>
          <ac:grpSpMkLst>
            <pc:docMk/>
            <pc:sldMk cId="3012362501" sldId="283"/>
            <ac:grpSpMk id="83" creationId="{B4A3D588-7BF2-4952-8821-14F52DA70B7F}"/>
          </ac:grpSpMkLst>
        </pc:grpChg>
        <pc:grpChg chg="mod">
          <ac:chgData name="Jason  Mayberry" userId="cecd4e79-e9a6-45b1-a01a-f51df2288f6a" providerId="ADAL" clId="{B5D3475B-2024-4989-AE3E-F7E6E2E5AD99}" dt="2021-01-21T05:13:35.093" v="48" actId="1076"/>
          <ac:grpSpMkLst>
            <pc:docMk/>
            <pc:sldMk cId="3012362501" sldId="283"/>
            <ac:grpSpMk id="84" creationId="{BD9344AC-8AF2-4FC3-A987-A53EB232C6BE}"/>
          </ac:grpSpMkLst>
        </pc:grpChg>
        <pc:grpChg chg="mod">
          <ac:chgData name="Jason  Mayberry" userId="cecd4e79-e9a6-45b1-a01a-f51df2288f6a" providerId="ADAL" clId="{B5D3475B-2024-4989-AE3E-F7E6E2E5AD99}" dt="2021-01-21T05:13:35.093" v="48" actId="1076"/>
          <ac:grpSpMkLst>
            <pc:docMk/>
            <pc:sldMk cId="3012362501" sldId="283"/>
            <ac:grpSpMk id="85" creationId="{33983550-A441-4BC5-94DF-79FA7E3B1D8E}"/>
          </ac:grpSpMkLst>
        </pc:grpChg>
        <pc:grpChg chg="mod">
          <ac:chgData name="Jason  Mayberry" userId="cecd4e79-e9a6-45b1-a01a-f51df2288f6a" providerId="ADAL" clId="{B5D3475B-2024-4989-AE3E-F7E6E2E5AD99}" dt="2021-01-21T05:13:35.093" v="48" actId="1076"/>
          <ac:grpSpMkLst>
            <pc:docMk/>
            <pc:sldMk cId="3012362501" sldId="283"/>
            <ac:grpSpMk id="86" creationId="{55D184E2-7FA2-4002-A9CA-EC5ECF627751}"/>
          </ac:grpSpMkLst>
        </pc:grpChg>
        <pc:grpChg chg="mod">
          <ac:chgData name="Jason  Mayberry" userId="cecd4e79-e9a6-45b1-a01a-f51df2288f6a" providerId="ADAL" clId="{B5D3475B-2024-4989-AE3E-F7E6E2E5AD99}" dt="2021-01-21T05:13:35.093" v="48" actId="1076"/>
          <ac:grpSpMkLst>
            <pc:docMk/>
            <pc:sldMk cId="3012362501" sldId="283"/>
            <ac:grpSpMk id="87" creationId="{D0247B5E-560D-45CE-BD2C-155F1A6EA078}"/>
          </ac:grpSpMkLst>
        </pc:grpChg>
        <pc:grpChg chg="mod">
          <ac:chgData name="Jason  Mayberry" userId="cecd4e79-e9a6-45b1-a01a-f51df2288f6a" providerId="ADAL" clId="{B5D3475B-2024-4989-AE3E-F7E6E2E5AD99}" dt="2021-01-21T05:13:35.093" v="48" actId="1076"/>
          <ac:grpSpMkLst>
            <pc:docMk/>
            <pc:sldMk cId="3012362501" sldId="283"/>
            <ac:grpSpMk id="88" creationId="{7D87DBDB-47B5-4CD3-84BF-7DBCDE9882D7}"/>
          </ac:grpSpMkLst>
        </pc:grpChg>
        <pc:grpChg chg="mod">
          <ac:chgData name="Jason  Mayberry" userId="cecd4e79-e9a6-45b1-a01a-f51df2288f6a" providerId="ADAL" clId="{B5D3475B-2024-4989-AE3E-F7E6E2E5AD99}" dt="2021-01-21T05:13:35.093" v="48" actId="1076"/>
          <ac:grpSpMkLst>
            <pc:docMk/>
            <pc:sldMk cId="3012362501" sldId="283"/>
            <ac:grpSpMk id="89" creationId="{D349E5AF-6589-47D4-A463-A63CE0FFD4BB}"/>
          </ac:grpSpMkLst>
        </pc:grpChg>
        <pc:grpChg chg="mod">
          <ac:chgData name="Jason  Mayberry" userId="cecd4e79-e9a6-45b1-a01a-f51df2288f6a" providerId="ADAL" clId="{B5D3475B-2024-4989-AE3E-F7E6E2E5AD99}" dt="2021-01-21T05:13:35.093" v="48" actId="1076"/>
          <ac:grpSpMkLst>
            <pc:docMk/>
            <pc:sldMk cId="3012362501" sldId="283"/>
            <ac:grpSpMk id="90" creationId="{60F14D3F-6D4A-4EC2-ACD5-962EFC3204FD}"/>
          </ac:grpSpMkLst>
        </pc:grpChg>
        <pc:grpChg chg="mod">
          <ac:chgData name="Jason  Mayberry" userId="cecd4e79-e9a6-45b1-a01a-f51df2288f6a" providerId="ADAL" clId="{B5D3475B-2024-4989-AE3E-F7E6E2E5AD99}" dt="2021-01-21T05:13:35.093" v="48" actId="1076"/>
          <ac:grpSpMkLst>
            <pc:docMk/>
            <pc:sldMk cId="3012362501" sldId="283"/>
            <ac:grpSpMk id="91" creationId="{08BC38F4-FEE2-422C-B96F-54422DF8FFBA}"/>
          </ac:grpSpMkLst>
        </pc:grpChg>
        <pc:grpChg chg="mod">
          <ac:chgData name="Jason  Mayberry" userId="cecd4e79-e9a6-45b1-a01a-f51df2288f6a" providerId="ADAL" clId="{B5D3475B-2024-4989-AE3E-F7E6E2E5AD99}" dt="2021-01-21T05:13:35.093" v="48" actId="1076"/>
          <ac:grpSpMkLst>
            <pc:docMk/>
            <pc:sldMk cId="3012362501" sldId="283"/>
            <ac:grpSpMk id="92" creationId="{D0AE4221-7EB3-4900-BC89-3D00BDE34118}"/>
          </ac:grpSpMkLst>
        </pc:grpChg>
        <pc:grpChg chg="mod">
          <ac:chgData name="Jason  Mayberry" userId="cecd4e79-e9a6-45b1-a01a-f51df2288f6a" providerId="ADAL" clId="{B5D3475B-2024-4989-AE3E-F7E6E2E5AD99}" dt="2021-01-21T05:13:35.093" v="48" actId="1076"/>
          <ac:grpSpMkLst>
            <pc:docMk/>
            <pc:sldMk cId="3012362501" sldId="283"/>
            <ac:grpSpMk id="93" creationId="{91E2F2EA-FC9D-4578-B3DB-830612EF4F2F}"/>
          </ac:grpSpMkLst>
        </pc:grpChg>
        <pc:grpChg chg="mod">
          <ac:chgData name="Jason  Mayberry" userId="cecd4e79-e9a6-45b1-a01a-f51df2288f6a" providerId="ADAL" clId="{B5D3475B-2024-4989-AE3E-F7E6E2E5AD99}" dt="2021-01-21T05:13:35.093" v="48" actId="1076"/>
          <ac:grpSpMkLst>
            <pc:docMk/>
            <pc:sldMk cId="3012362501" sldId="283"/>
            <ac:grpSpMk id="94" creationId="{BE0E880D-12F7-4D0E-97D3-A826A811763D}"/>
          </ac:grpSpMkLst>
        </pc:grpChg>
        <pc:grpChg chg="mod">
          <ac:chgData name="Jason  Mayberry" userId="cecd4e79-e9a6-45b1-a01a-f51df2288f6a" providerId="ADAL" clId="{B5D3475B-2024-4989-AE3E-F7E6E2E5AD99}" dt="2021-01-21T05:13:35.093" v="48" actId="1076"/>
          <ac:grpSpMkLst>
            <pc:docMk/>
            <pc:sldMk cId="3012362501" sldId="283"/>
            <ac:grpSpMk id="95" creationId="{47B7F6FA-8EC2-4956-B1E3-ECA35BE7A7DD}"/>
          </ac:grpSpMkLst>
        </pc:grpChg>
        <pc:grpChg chg="mod">
          <ac:chgData name="Jason  Mayberry" userId="cecd4e79-e9a6-45b1-a01a-f51df2288f6a" providerId="ADAL" clId="{B5D3475B-2024-4989-AE3E-F7E6E2E5AD99}" dt="2021-01-21T05:13:35.093" v="48" actId="1076"/>
          <ac:grpSpMkLst>
            <pc:docMk/>
            <pc:sldMk cId="3012362501" sldId="283"/>
            <ac:grpSpMk id="96" creationId="{502D8A29-C0DE-41B8-98E6-284A6933DFDB}"/>
          </ac:grpSpMkLst>
        </pc:grpChg>
        <pc:grpChg chg="mod">
          <ac:chgData name="Jason  Mayberry" userId="cecd4e79-e9a6-45b1-a01a-f51df2288f6a" providerId="ADAL" clId="{B5D3475B-2024-4989-AE3E-F7E6E2E5AD99}" dt="2021-01-21T05:13:35.093" v="48" actId="1076"/>
          <ac:grpSpMkLst>
            <pc:docMk/>
            <pc:sldMk cId="3012362501" sldId="283"/>
            <ac:grpSpMk id="97" creationId="{FCCAC9BE-C0AF-4595-8CB4-9C1439853687}"/>
          </ac:grpSpMkLst>
        </pc:grpChg>
        <pc:grpChg chg="mod">
          <ac:chgData name="Jason  Mayberry" userId="cecd4e79-e9a6-45b1-a01a-f51df2288f6a" providerId="ADAL" clId="{B5D3475B-2024-4989-AE3E-F7E6E2E5AD99}" dt="2021-01-21T05:13:35.093" v="48" actId="1076"/>
          <ac:grpSpMkLst>
            <pc:docMk/>
            <pc:sldMk cId="3012362501" sldId="283"/>
            <ac:grpSpMk id="98" creationId="{E37B2816-20A0-4717-BED3-9E93B411252E}"/>
          </ac:grpSpMkLst>
        </pc:grpChg>
        <pc:grpChg chg="mod">
          <ac:chgData name="Jason  Mayberry" userId="cecd4e79-e9a6-45b1-a01a-f51df2288f6a" providerId="ADAL" clId="{B5D3475B-2024-4989-AE3E-F7E6E2E5AD99}" dt="2021-01-21T05:13:35.093" v="48" actId="1076"/>
          <ac:grpSpMkLst>
            <pc:docMk/>
            <pc:sldMk cId="3012362501" sldId="283"/>
            <ac:grpSpMk id="99" creationId="{305D332E-4730-43DB-BB3E-E03B6EECD70B}"/>
          </ac:grpSpMkLst>
        </pc:grpChg>
        <pc:grpChg chg="mod">
          <ac:chgData name="Jason  Mayberry" userId="cecd4e79-e9a6-45b1-a01a-f51df2288f6a" providerId="ADAL" clId="{B5D3475B-2024-4989-AE3E-F7E6E2E5AD99}" dt="2021-01-21T05:13:35.093" v="48" actId="1076"/>
          <ac:grpSpMkLst>
            <pc:docMk/>
            <pc:sldMk cId="3012362501" sldId="283"/>
            <ac:grpSpMk id="100" creationId="{4B7E6E91-8726-472D-93D0-AA96614D6EC5}"/>
          </ac:grpSpMkLst>
        </pc:grpChg>
        <pc:grpChg chg="mod">
          <ac:chgData name="Jason  Mayberry" userId="cecd4e79-e9a6-45b1-a01a-f51df2288f6a" providerId="ADAL" clId="{B5D3475B-2024-4989-AE3E-F7E6E2E5AD99}" dt="2021-01-21T05:13:35.093" v="48" actId="1076"/>
          <ac:grpSpMkLst>
            <pc:docMk/>
            <pc:sldMk cId="3012362501" sldId="283"/>
            <ac:grpSpMk id="101" creationId="{81C77614-BCF8-4B5D-B686-07F6F2EA3174}"/>
          </ac:grpSpMkLst>
        </pc:grpChg>
        <pc:grpChg chg="mod">
          <ac:chgData name="Jason  Mayberry" userId="cecd4e79-e9a6-45b1-a01a-f51df2288f6a" providerId="ADAL" clId="{B5D3475B-2024-4989-AE3E-F7E6E2E5AD99}" dt="2021-01-21T05:13:35.093" v="48" actId="1076"/>
          <ac:grpSpMkLst>
            <pc:docMk/>
            <pc:sldMk cId="3012362501" sldId="283"/>
            <ac:grpSpMk id="102" creationId="{D954EC62-5D84-4263-8575-564C0AA62897}"/>
          </ac:grpSpMkLst>
        </pc:grpChg>
        <pc:grpChg chg="mod">
          <ac:chgData name="Jason  Mayberry" userId="cecd4e79-e9a6-45b1-a01a-f51df2288f6a" providerId="ADAL" clId="{B5D3475B-2024-4989-AE3E-F7E6E2E5AD99}" dt="2021-01-21T05:13:35.093" v="48" actId="1076"/>
          <ac:grpSpMkLst>
            <pc:docMk/>
            <pc:sldMk cId="3012362501" sldId="283"/>
            <ac:grpSpMk id="103" creationId="{734688B0-FA25-41D3-AC4E-1B1349A51FAC}"/>
          </ac:grpSpMkLst>
        </pc:grpChg>
        <pc:grpChg chg="mod">
          <ac:chgData name="Jason  Mayberry" userId="cecd4e79-e9a6-45b1-a01a-f51df2288f6a" providerId="ADAL" clId="{B5D3475B-2024-4989-AE3E-F7E6E2E5AD99}" dt="2021-01-21T05:13:35.093" v="48" actId="1076"/>
          <ac:grpSpMkLst>
            <pc:docMk/>
            <pc:sldMk cId="3012362501" sldId="283"/>
            <ac:grpSpMk id="104" creationId="{12F728E6-0BCB-4075-8BDD-96C874E71833}"/>
          </ac:grpSpMkLst>
        </pc:grpChg>
        <pc:grpChg chg="mod">
          <ac:chgData name="Jason  Mayberry" userId="cecd4e79-e9a6-45b1-a01a-f51df2288f6a" providerId="ADAL" clId="{B5D3475B-2024-4989-AE3E-F7E6E2E5AD99}" dt="2021-01-21T05:13:35.093" v="48" actId="1076"/>
          <ac:grpSpMkLst>
            <pc:docMk/>
            <pc:sldMk cId="3012362501" sldId="283"/>
            <ac:grpSpMk id="105" creationId="{90C0CA51-1F87-47C3-8796-3CA048C0B6EE}"/>
          </ac:grpSpMkLst>
        </pc:grpChg>
        <pc:grpChg chg="mod">
          <ac:chgData name="Jason  Mayberry" userId="cecd4e79-e9a6-45b1-a01a-f51df2288f6a" providerId="ADAL" clId="{B5D3475B-2024-4989-AE3E-F7E6E2E5AD99}" dt="2021-01-21T05:13:35.093" v="48" actId="1076"/>
          <ac:grpSpMkLst>
            <pc:docMk/>
            <pc:sldMk cId="3012362501" sldId="283"/>
            <ac:grpSpMk id="106" creationId="{6D2FADDA-E590-4ACB-8A60-64A4086A34B6}"/>
          </ac:grpSpMkLst>
        </pc:grpChg>
        <pc:grpChg chg="mod">
          <ac:chgData name="Jason  Mayberry" userId="cecd4e79-e9a6-45b1-a01a-f51df2288f6a" providerId="ADAL" clId="{B5D3475B-2024-4989-AE3E-F7E6E2E5AD99}" dt="2021-01-21T05:13:35.093" v="48" actId="1076"/>
          <ac:grpSpMkLst>
            <pc:docMk/>
            <pc:sldMk cId="3012362501" sldId="283"/>
            <ac:grpSpMk id="107" creationId="{F906FA1C-3F1E-486D-9FED-E25EFB8EE312}"/>
          </ac:grpSpMkLst>
        </pc:grpChg>
        <pc:grpChg chg="mod">
          <ac:chgData name="Jason  Mayberry" userId="cecd4e79-e9a6-45b1-a01a-f51df2288f6a" providerId="ADAL" clId="{B5D3475B-2024-4989-AE3E-F7E6E2E5AD99}" dt="2021-01-21T05:13:35.093" v="48" actId="1076"/>
          <ac:grpSpMkLst>
            <pc:docMk/>
            <pc:sldMk cId="3012362501" sldId="283"/>
            <ac:grpSpMk id="108" creationId="{0DE16660-F33C-42D0-8A76-CC0D5230E01F}"/>
          </ac:grpSpMkLst>
        </pc:grpChg>
        <pc:grpChg chg="mod">
          <ac:chgData name="Jason  Mayberry" userId="cecd4e79-e9a6-45b1-a01a-f51df2288f6a" providerId="ADAL" clId="{B5D3475B-2024-4989-AE3E-F7E6E2E5AD99}" dt="2021-01-21T05:13:35.093" v="48" actId="1076"/>
          <ac:grpSpMkLst>
            <pc:docMk/>
            <pc:sldMk cId="3012362501" sldId="283"/>
            <ac:grpSpMk id="109" creationId="{EFACC9C5-961D-4C67-83DB-2C146076EF05}"/>
          </ac:grpSpMkLst>
        </pc:grpChg>
        <pc:grpChg chg="mod">
          <ac:chgData name="Jason  Mayberry" userId="cecd4e79-e9a6-45b1-a01a-f51df2288f6a" providerId="ADAL" clId="{B5D3475B-2024-4989-AE3E-F7E6E2E5AD99}" dt="2021-01-21T05:13:35.093" v="48" actId="1076"/>
          <ac:grpSpMkLst>
            <pc:docMk/>
            <pc:sldMk cId="3012362501" sldId="283"/>
            <ac:grpSpMk id="110" creationId="{231374BE-1A19-4A09-B481-9B9B982768FF}"/>
          </ac:grpSpMkLst>
        </pc:grpChg>
        <pc:grpChg chg="mod">
          <ac:chgData name="Jason  Mayberry" userId="cecd4e79-e9a6-45b1-a01a-f51df2288f6a" providerId="ADAL" clId="{B5D3475B-2024-4989-AE3E-F7E6E2E5AD99}" dt="2021-01-21T05:13:35.093" v="48" actId="1076"/>
          <ac:grpSpMkLst>
            <pc:docMk/>
            <pc:sldMk cId="3012362501" sldId="283"/>
            <ac:grpSpMk id="111" creationId="{F0955ECB-3ADF-40A3-AD6C-93A086D97EC2}"/>
          </ac:grpSpMkLst>
        </pc:grpChg>
        <pc:grpChg chg="mod">
          <ac:chgData name="Jason  Mayberry" userId="cecd4e79-e9a6-45b1-a01a-f51df2288f6a" providerId="ADAL" clId="{B5D3475B-2024-4989-AE3E-F7E6E2E5AD99}" dt="2021-01-21T05:13:35.093" v="48" actId="1076"/>
          <ac:grpSpMkLst>
            <pc:docMk/>
            <pc:sldMk cId="3012362501" sldId="283"/>
            <ac:grpSpMk id="112" creationId="{D4F9E7D0-2CF1-47D9-ACD1-65D2AEC1D4D7}"/>
          </ac:grpSpMkLst>
        </pc:grpChg>
        <pc:grpChg chg="mod">
          <ac:chgData name="Jason  Mayberry" userId="cecd4e79-e9a6-45b1-a01a-f51df2288f6a" providerId="ADAL" clId="{B5D3475B-2024-4989-AE3E-F7E6E2E5AD99}" dt="2021-01-21T05:13:35.093" v="48" actId="1076"/>
          <ac:grpSpMkLst>
            <pc:docMk/>
            <pc:sldMk cId="3012362501" sldId="283"/>
            <ac:grpSpMk id="113" creationId="{4B2928AA-4AB6-475D-BF35-DDB900E85D06}"/>
          </ac:grpSpMkLst>
        </pc:grpChg>
        <pc:grpChg chg="mod">
          <ac:chgData name="Jason  Mayberry" userId="cecd4e79-e9a6-45b1-a01a-f51df2288f6a" providerId="ADAL" clId="{B5D3475B-2024-4989-AE3E-F7E6E2E5AD99}" dt="2021-01-21T05:13:35.093" v="48" actId="1076"/>
          <ac:grpSpMkLst>
            <pc:docMk/>
            <pc:sldMk cId="3012362501" sldId="283"/>
            <ac:grpSpMk id="114" creationId="{FE1F966B-BFCC-487D-B1B4-B29FEE6159DA}"/>
          </ac:grpSpMkLst>
        </pc:grpChg>
        <pc:grpChg chg="mod">
          <ac:chgData name="Jason  Mayberry" userId="cecd4e79-e9a6-45b1-a01a-f51df2288f6a" providerId="ADAL" clId="{B5D3475B-2024-4989-AE3E-F7E6E2E5AD99}" dt="2021-01-21T05:13:35.093" v="48" actId="1076"/>
          <ac:grpSpMkLst>
            <pc:docMk/>
            <pc:sldMk cId="3012362501" sldId="283"/>
            <ac:grpSpMk id="115" creationId="{A7788DD6-FCE2-4EF1-850F-CFD3869B1514}"/>
          </ac:grpSpMkLst>
        </pc:grpChg>
        <pc:grpChg chg="mod">
          <ac:chgData name="Jason  Mayberry" userId="cecd4e79-e9a6-45b1-a01a-f51df2288f6a" providerId="ADAL" clId="{B5D3475B-2024-4989-AE3E-F7E6E2E5AD99}" dt="2021-01-21T05:13:35.093" v="48" actId="1076"/>
          <ac:grpSpMkLst>
            <pc:docMk/>
            <pc:sldMk cId="3012362501" sldId="283"/>
            <ac:grpSpMk id="116" creationId="{67FA64B2-8D53-4EA0-AB28-7DC8602907D1}"/>
          </ac:grpSpMkLst>
        </pc:grpChg>
        <pc:grpChg chg="mod">
          <ac:chgData name="Jason  Mayberry" userId="cecd4e79-e9a6-45b1-a01a-f51df2288f6a" providerId="ADAL" clId="{B5D3475B-2024-4989-AE3E-F7E6E2E5AD99}" dt="2021-01-21T05:13:35.093" v="48" actId="1076"/>
          <ac:grpSpMkLst>
            <pc:docMk/>
            <pc:sldMk cId="3012362501" sldId="283"/>
            <ac:grpSpMk id="117" creationId="{4CC78561-E66E-4261-8B1B-292AC28E974E}"/>
          </ac:grpSpMkLst>
        </pc:grpChg>
        <pc:grpChg chg="mod">
          <ac:chgData name="Jason  Mayberry" userId="cecd4e79-e9a6-45b1-a01a-f51df2288f6a" providerId="ADAL" clId="{B5D3475B-2024-4989-AE3E-F7E6E2E5AD99}" dt="2021-01-21T05:13:35.093" v="48" actId="1076"/>
          <ac:grpSpMkLst>
            <pc:docMk/>
            <pc:sldMk cId="3012362501" sldId="283"/>
            <ac:grpSpMk id="118" creationId="{1FC37A58-643F-4D4F-ADB6-3BEE0CBC575F}"/>
          </ac:grpSpMkLst>
        </pc:grpChg>
        <pc:grpChg chg="mod">
          <ac:chgData name="Jason  Mayberry" userId="cecd4e79-e9a6-45b1-a01a-f51df2288f6a" providerId="ADAL" clId="{B5D3475B-2024-4989-AE3E-F7E6E2E5AD99}" dt="2021-01-21T05:13:35.093" v="48" actId="1076"/>
          <ac:grpSpMkLst>
            <pc:docMk/>
            <pc:sldMk cId="3012362501" sldId="283"/>
            <ac:grpSpMk id="119" creationId="{D4BCDBDC-343A-44CD-950C-792D7F643BD7}"/>
          </ac:grpSpMkLst>
        </pc:grpChg>
        <pc:grpChg chg="mod">
          <ac:chgData name="Jason  Mayberry" userId="cecd4e79-e9a6-45b1-a01a-f51df2288f6a" providerId="ADAL" clId="{B5D3475B-2024-4989-AE3E-F7E6E2E5AD99}" dt="2021-01-21T05:13:35.093" v="48" actId="1076"/>
          <ac:grpSpMkLst>
            <pc:docMk/>
            <pc:sldMk cId="3012362501" sldId="283"/>
            <ac:grpSpMk id="120" creationId="{65FD6338-5D00-4288-898C-70C05B7CC12A}"/>
          </ac:grpSpMkLst>
        </pc:grpChg>
        <pc:grpChg chg="mod">
          <ac:chgData name="Jason  Mayberry" userId="cecd4e79-e9a6-45b1-a01a-f51df2288f6a" providerId="ADAL" clId="{B5D3475B-2024-4989-AE3E-F7E6E2E5AD99}" dt="2021-01-21T05:13:35.093" v="48" actId="1076"/>
          <ac:grpSpMkLst>
            <pc:docMk/>
            <pc:sldMk cId="3012362501" sldId="283"/>
            <ac:grpSpMk id="124" creationId="{79D98E77-5191-46CC-9367-4D6A1F3BF2FA}"/>
          </ac:grpSpMkLst>
        </pc:grpChg>
        <pc:grpChg chg="mod">
          <ac:chgData name="Jason  Mayberry" userId="cecd4e79-e9a6-45b1-a01a-f51df2288f6a" providerId="ADAL" clId="{B5D3475B-2024-4989-AE3E-F7E6E2E5AD99}" dt="2021-01-21T05:13:35.093" v="48" actId="1076"/>
          <ac:grpSpMkLst>
            <pc:docMk/>
            <pc:sldMk cId="3012362501" sldId="283"/>
            <ac:grpSpMk id="128" creationId="{1E994CA9-15D5-4C36-980E-B67724699D96}"/>
          </ac:grpSpMkLst>
        </pc:grpChg>
        <pc:grpChg chg="mod">
          <ac:chgData name="Jason  Mayberry" userId="cecd4e79-e9a6-45b1-a01a-f51df2288f6a" providerId="ADAL" clId="{B5D3475B-2024-4989-AE3E-F7E6E2E5AD99}" dt="2021-01-21T05:13:35.093" v="48" actId="1076"/>
          <ac:grpSpMkLst>
            <pc:docMk/>
            <pc:sldMk cId="3012362501" sldId="283"/>
            <ac:grpSpMk id="129" creationId="{6C67713A-17BE-4F2F-9008-D3D3EC979E83}"/>
          </ac:grpSpMkLst>
        </pc:grpChg>
        <pc:grpChg chg="mod">
          <ac:chgData name="Jason  Mayberry" userId="cecd4e79-e9a6-45b1-a01a-f51df2288f6a" providerId="ADAL" clId="{B5D3475B-2024-4989-AE3E-F7E6E2E5AD99}" dt="2021-01-21T05:13:35.093" v="48" actId="1076"/>
          <ac:grpSpMkLst>
            <pc:docMk/>
            <pc:sldMk cId="3012362501" sldId="283"/>
            <ac:grpSpMk id="130" creationId="{0AA69EC0-5747-4B5A-B8B5-3F36E7BF252E}"/>
          </ac:grpSpMkLst>
        </pc:grpChg>
        <pc:grpChg chg="mod">
          <ac:chgData name="Jason  Mayberry" userId="cecd4e79-e9a6-45b1-a01a-f51df2288f6a" providerId="ADAL" clId="{B5D3475B-2024-4989-AE3E-F7E6E2E5AD99}" dt="2021-01-21T05:13:35.093" v="48" actId="1076"/>
          <ac:grpSpMkLst>
            <pc:docMk/>
            <pc:sldMk cId="3012362501" sldId="283"/>
            <ac:grpSpMk id="134" creationId="{D37CDD42-5EEB-4A42-ACC9-266BA0A043AB}"/>
          </ac:grpSpMkLst>
        </pc:grpChg>
        <pc:grpChg chg="mod">
          <ac:chgData name="Jason  Mayberry" userId="cecd4e79-e9a6-45b1-a01a-f51df2288f6a" providerId="ADAL" clId="{B5D3475B-2024-4989-AE3E-F7E6E2E5AD99}" dt="2021-01-21T05:13:35.093" v="48" actId="1076"/>
          <ac:grpSpMkLst>
            <pc:docMk/>
            <pc:sldMk cId="3012362501" sldId="283"/>
            <ac:grpSpMk id="138" creationId="{24131318-F546-4429-BAD7-679802CBB5BA}"/>
          </ac:grpSpMkLst>
        </pc:grpChg>
        <pc:grpChg chg="mod">
          <ac:chgData name="Jason  Mayberry" userId="cecd4e79-e9a6-45b1-a01a-f51df2288f6a" providerId="ADAL" clId="{B5D3475B-2024-4989-AE3E-F7E6E2E5AD99}" dt="2021-01-21T05:13:35.093" v="48" actId="1076"/>
          <ac:grpSpMkLst>
            <pc:docMk/>
            <pc:sldMk cId="3012362501" sldId="283"/>
            <ac:grpSpMk id="139" creationId="{53015E5E-DAD2-4B97-992B-2E341DA90595}"/>
          </ac:grpSpMkLst>
        </pc:grpChg>
        <pc:grpChg chg="mod">
          <ac:chgData name="Jason  Mayberry" userId="cecd4e79-e9a6-45b1-a01a-f51df2288f6a" providerId="ADAL" clId="{B5D3475B-2024-4989-AE3E-F7E6E2E5AD99}" dt="2021-01-21T05:13:35.093" v="48" actId="1076"/>
          <ac:grpSpMkLst>
            <pc:docMk/>
            <pc:sldMk cId="3012362501" sldId="283"/>
            <ac:grpSpMk id="140" creationId="{CB6871F0-F96B-4F36-B8BB-A477B0174F3F}"/>
          </ac:grpSpMkLst>
        </pc:grpChg>
        <pc:grpChg chg="mod">
          <ac:chgData name="Jason  Mayberry" userId="cecd4e79-e9a6-45b1-a01a-f51df2288f6a" providerId="ADAL" clId="{B5D3475B-2024-4989-AE3E-F7E6E2E5AD99}" dt="2021-01-21T05:13:35.093" v="48" actId="1076"/>
          <ac:grpSpMkLst>
            <pc:docMk/>
            <pc:sldMk cId="3012362501" sldId="283"/>
            <ac:grpSpMk id="144" creationId="{8B6BB8D1-7548-45DB-A816-7E7BA1995B59}"/>
          </ac:grpSpMkLst>
        </pc:grpChg>
        <pc:grpChg chg="mod">
          <ac:chgData name="Jason  Mayberry" userId="cecd4e79-e9a6-45b1-a01a-f51df2288f6a" providerId="ADAL" clId="{B5D3475B-2024-4989-AE3E-F7E6E2E5AD99}" dt="2021-01-21T05:13:35.093" v="48" actId="1076"/>
          <ac:grpSpMkLst>
            <pc:docMk/>
            <pc:sldMk cId="3012362501" sldId="283"/>
            <ac:grpSpMk id="148" creationId="{B4921B28-046D-47A5-9CD2-3A4DB363256A}"/>
          </ac:grpSpMkLst>
        </pc:grpChg>
        <pc:grpChg chg="mod">
          <ac:chgData name="Jason  Mayberry" userId="cecd4e79-e9a6-45b1-a01a-f51df2288f6a" providerId="ADAL" clId="{B5D3475B-2024-4989-AE3E-F7E6E2E5AD99}" dt="2021-01-21T05:13:35.093" v="48" actId="1076"/>
          <ac:grpSpMkLst>
            <pc:docMk/>
            <pc:sldMk cId="3012362501" sldId="283"/>
            <ac:grpSpMk id="149" creationId="{A6BCB19E-43D4-46AE-8C5C-C22D326B8D88}"/>
          </ac:grpSpMkLst>
        </pc:grpChg>
        <pc:grpChg chg="mod">
          <ac:chgData name="Jason  Mayberry" userId="cecd4e79-e9a6-45b1-a01a-f51df2288f6a" providerId="ADAL" clId="{B5D3475B-2024-4989-AE3E-F7E6E2E5AD99}" dt="2021-01-21T05:13:35.093" v="48" actId="1076"/>
          <ac:grpSpMkLst>
            <pc:docMk/>
            <pc:sldMk cId="3012362501" sldId="283"/>
            <ac:grpSpMk id="150" creationId="{88B65564-78DF-4429-A14E-8FC0299A0E87}"/>
          </ac:grpSpMkLst>
        </pc:grpChg>
        <pc:grpChg chg="mod">
          <ac:chgData name="Jason  Mayberry" userId="cecd4e79-e9a6-45b1-a01a-f51df2288f6a" providerId="ADAL" clId="{B5D3475B-2024-4989-AE3E-F7E6E2E5AD99}" dt="2021-01-21T05:13:35.093" v="48" actId="1076"/>
          <ac:grpSpMkLst>
            <pc:docMk/>
            <pc:sldMk cId="3012362501" sldId="283"/>
            <ac:grpSpMk id="154" creationId="{6C9B70C0-1672-4041-ADB2-DB89F4895734}"/>
          </ac:grpSpMkLst>
        </pc:grpChg>
        <pc:grpChg chg="mod">
          <ac:chgData name="Jason  Mayberry" userId="cecd4e79-e9a6-45b1-a01a-f51df2288f6a" providerId="ADAL" clId="{B5D3475B-2024-4989-AE3E-F7E6E2E5AD99}" dt="2021-01-21T05:13:35.093" v="48" actId="1076"/>
          <ac:grpSpMkLst>
            <pc:docMk/>
            <pc:sldMk cId="3012362501" sldId="283"/>
            <ac:grpSpMk id="158" creationId="{79F794F7-4966-4D3D-B11D-BC91551C81C1}"/>
          </ac:grpSpMkLst>
        </pc:grpChg>
        <pc:grpChg chg="mod">
          <ac:chgData name="Jason  Mayberry" userId="cecd4e79-e9a6-45b1-a01a-f51df2288f6a" providerId="ADAL" clId="{B5D3475B-2024-4989-AE3E-F7E6E2E5AD99}" dt="2021-01-21T05:13:35.093" v="48" actId="1076"/>
          <ac:grpSpMkLst>
            <pc:docMk/>
            <pc:sldMk cId="3012362501" sldId="283"/>
            <ac:grpSpMk id="159" creationId="{9D9D6921-1BB1-4D1B-9A9C-5DEABD9D503D}"/>
          </ac:grpSpMkLst>
        </pc:grpChg>
        <pc:grpChg chg="mod">
          <ac:chgData name="Jason  Mayberry" userId="cecd4e79-e9a6-45b1-a01a-f51df2288f6a" providerId="ADAL" clId="{B5D3475B-2024-4989-AE3E-F7E6E2E5AD99}" dt="2021-01-21T05:13:35.093" v="48" actId="1076"/>
          <ac:grpSpMkLst>
            <pc:docMk/>
            <pc:sldMk cId="3012362501" sldId="283"/>
            <ac:grpSpMk id="160" creationId="{FAD1280E-F96B-4509-A708-FFD50560AEA4}"/>
          </ac:grpSpMkLst>
        </pc:grpChg>
        <pc:grpChg chg="mod">
          <ac:chgData name="Jason  Mayberry" userId="cecd4e79-e9a6-45b1-a01a-f51df2288f6a" providerId="ADAL" clId="{B5D3475B-2024-4989-AE3E-F7E6E2E5AD99}" dt="2021-01-21T05:13:35.093" v="48" actId="1076"/>
          <ac:grpSpMkLst>
            <pc:docMk/>
            <pc:sldMk cId="3012362501" sldId="283"/>
            <ac:grpSpMk id="164" creationId="{8812D2B0-22D3-4C54-91B1-78AC54C22369}"/>
          </ac:grpSpMkLst>
        </pc:grpChg>
        <pc:grpChg chg="mod">
          <ac:chgData name="Jason  Mayberry" userId="cecd4e79-e9a6-45b1-a01a-f51df2288f6a" providerId="ADAL" clId="{B5D3475B-2024-4989-AE3E-F7E6E2E5AD99}" dt="2021-01-21T05:13:35.093" v="48" actId="1076"/>
          <ac:grpSpMkLst>
            <pc:docMk/>
            <pc:sldMk cId="3012362501" sldId="283"/>
            <ac:grpSpMk id="168" creationId="{4680FB71-C735-4A8C-B703-EABB3A185D9E}"/>
          </ac:grpSpMkLst>
        </pc:grpChg>
        <pc:grpChg chg="mod">
          <ac:chgData name="Jason  Mayberry" userId="cecd4e79-e9a6-45b1-a01a-f51df2288f6a" providerId="ADAL" clId="{B5D3475B-2024-4989-AE3E-F7E6E2E5AD99}" dt="2021-01-21T05:13:35.093" v="48" actId="1076"/>
          <ac:grpSpMkLst>
            <pc:docMk/>
            <pc:sldMk cId="3012362501" sldId="283"/>
            <ac:grpSpMk id="169" creationId="{79180DF6-8D94-428A-B786-4DD7394E9B78}"/>
          </ac:grpSpMkLst>
        </pc:grpChg>
        <pc:grpChg chg="mod">
          <ac:chgData name="Jason  Mayberry" userId="cecd4e79-e9a6-45b1-a01a-f51df2288f6a" providerId="ADAL" clId="{B5D3475B-2024-4989-AE3E-F7E6E2E5AD99}" dt="2021-01-21T05:13:35.093" v="48" actId="1076"/>
          <ac:grpSpMkLst>
            <pc:docMk/>
            <pc:sldMk cId="3012362501" sldId="283"/>
            <ac:grpSpMk id="170" creationId="{11AFF318-20C3-47BB-81C4-4683BE1B7A44}"/>
          </ac:grpSpMkLst>
        </pc:grpChg>
        <pc:grpChg chg="mod">
          <ac:chgData name="Jason  Mayberry" userId="cecd4e79-e9a6-45b1-a01a-f51df2288f6a" providerId="ADAL" clId="{B5D3475B-2024-4989-AE3E-F7E6E2E5AD99}" dt="2021-01-21T05:13:35.093" v="48" actId="1076"/>
          <ac:grpSpMkLst>
            <pc:docMk/>
            <pc:sldMk cId="3012362501" sldId="283"/>
            <ac:grpSpMk id="174" creationId="{4D1E44CA-935C-4A5D-8E39-B463DF2FAE09}"/>
          </ac:grpSpMkLst>
        </pc:grpChg>
        <pc:grpChg chg="mod">
          <ac:chgData name="Jason  Mayberry" userId="cecd4e79-e9a6-45b1-a01a-f51df2288f6a" providerId="ADAL" clId="{B5D3475B-2024-4989-AE3E-F7E6E2E5AD99}" dt="2021-01-21T05:13:35.093" v="48" actId="1076"/>
          <ac:grpSpMkLst>
            <pc:docMk/>
            <pc:sldMk cId="3012362501" sldId="283"/>
            <ac:grpSpMk id="178" creationId="{64F862D5-4BCC-43A0-AA84-849E22DA9358}"/>
          </ac:grpSpMkLst>
        </pc:grpChg>
        <pc:grpChg chg="mod">
          <ac:chgData name="Jason  Mayberry" userId="cecd4e79-e9a6-45b1-a01a-f51df2288f6a" providerId="ADAL" clId="{B5D3475B-2024-4989-AE3E-F7E6E2E5AD99}" dt="2021-01-21T05:13:35.093" v="48" actId="1076"/>
          <ac:grpSpMkLst>
            <pc:docMk/>
            <pc:sldMk cId="3012362501" sldId="283"/>
            <ac:grpSpMk id="179" creationId="{1C7D2637-BE64-471B-954F-8082164EC815}"/>
          </ac:grpSpMkLst>
        </pc:grpChg>
        <pc:grpChg chg="mod">
          <ac:chgData name="Jason  Mayberry" userId="cecd4e79-e9a6-45b1-a01a-f51df2288f6a" providerId="ADAL" clId="{B5D3475B-2024-4989-AE3E-F7E6E2E5AD99}" dt="2021-01-21T05:13:35.093" v="48" actId="1076"/>
          <ac:grpSpMkLst>
            <pc:docMk/>
            <pc:sldMk cId="3012362501" sldId="283"/>
            <ac:grpSpMk id="180" creationId="{D54A27AE-26DC-44D5-B308-35D5F1CD442F}"/>
          </ac:grpSpMkLst>
        </pc:grpChg>
        <pc:grpChg chg="mod">
          <ac:chgData name="Jason  Mayberry" userId="cecd4e79-e9a6-45b1-a01a-f51df2288f6a" providerId="ADAL" clId="{B5D3475B-2024-4989-AE3E-F7E6E2E5AD99}" dt="2021-01-21T05:13:35.093" v="48" actId="1076"/>
          <ac:grpSpMkLst>
            <pc:docMk/>
            <pc:sldMk cId="3012362501" sldId="283"/>
            <ac:grpSpMk id="184" creationId="{4BD96F02-90BC-4CD8-B2EA-A6CE1840193B}"/>
          </ac:grpSpMkLst>
        </pc:grpChg>
        <pc:grpChg chg="mod">
          <ac:chgData name="Jason  Mayberry" userId="cecd4e79-e9a6-45b1-a01a-f51df2288f6a" providerId="ADAL" clId="{B5D3475B-2024-4989-AE3E-F7E6E2E5AD99}" dt="2021-01-21T05:13:35.093" v="48" actId="1076"/>
          <ac:grpSpMkLst>
            <pc:docMk/>
            <pc:sldMk cId="3012362501" sldId="283"/>
            <ac:grpSpMk id="188" creationId="{06019509-FDD8-4BCB-8208-79E65F61309E}"/>
          </ac:grpSpMkLst>
        </pc:grpChg>
        <pc:grpChg chg="mod">
          <ac:chgData name="Jason  Mayberry" userId="cecd4e79-e9a6-45b1-a01a-f51df2288f6a" providerId="ADAL" clId="{B5D3475B-2024-4989-AE3E-F7E6E2E5AD99}" dt="2021-01-21T05:13:35.093" v="48" actId="1076"/>
          <ac:grpSpMkLst>
            <pc:docMk/>
            <pc:sldMk cId="3012362501" sldId="283"/>
            <ac:grpSpMk id="189" creationId="{6D3B1B4F-D2B2-4642-892A-822A9CD7DA87}"/>
          </ac:grpSpMkLst>
        </pc:grpChg>
        <pc:grpChg chg="mod">
          <ac:chgData name="Jason  Mayberry" userId="cecd4e79-e9a6-45b1-a01a-f51df2288f6a" providerId="ADAL" clId="{B5D3475B-2024-4989-AE3E-F7E6E2E5AD99}" dt="2021-01-21T05:13:35.093" v="48" actId="1076"/>
          <ac:grpSpMkLst>
            <pc:docMk/>
            <pc:sldMk cId="3012362501" sldId="283"/>
            <ac:grpSpMk id="190" creationId="{AE4917B2-6C36-41B6-8CD5-95A040C85D5A}"/>
          </ac:grpSpMkLst>
        </pc:grpChg>
        <pc:grpChg chg="mod">
          <ac:chgData name="Jason  Mayberry" userId="cecd4e79-e9a6-45b1-a01a-f51df2288f6a" providerId="ADAL" clId="{B5D3475B-2024-4989-AE3E-F7E6E2E5AD99}" dt="2021-01-21T05:13:35.093" v="48" actId="1076"/>
          <ac:grpSpMkLst>
            <pc:docMk/>
            <pc:sldMk cId="3012362501" sldId="283"/>
            <ac:grpSpMk id="194" creationId="{232F87BA-03D1-40A3-BE51-D1ED5FD3118E}"/>
          </ac:grpSpMkLst>
        </pc:grpChg>
        <pc:grpChg chg="mod">
          <ac:chgData name="Jason  Mayberry" userId="cecd4e79-e9a6-45b1-a01a-f51df2288f6a" providerId="ADAL" clId="{B5D3475B-2024-4989-AE3E-F7E6E2E5AD99}" dt="2021-01-21T05:13:35.093" v="48" actId="1076"/>
          <ac:grpSpMkLst>
            <pc:docMk/>
            <pc:sldMk cId="3012362501" sldId="283"/>
            <ac:grpSpMk id="198" creationId="{753E0A5D-6A2A-459A-8E2C-DA711ABB11F1}"/>
          </ac:grpSpMkLst>
        </pc:grpChg>
        <pc:grpChg chg="mod">
          <ac:chgData name="Jason  Mayberry" userId="cecd4e79-e9a6-45b1-a01a-f51df2288f6a" providerId="ADAL" clId="{B5D3475B-2024-4989-AE3E-F7E6E2E5AD99}" dt="2021-01-21T05:13:35.093" v="48" actId="1076"/>
          <ac:grpSpMkLst>
            <pc:docMk/>
            <pc:sldMk cId="3012362501" sldId="283"/>
            <ac:grpSpMk id="199" creationId="{904C1D11-8723-4DEA-86B2-C3889BB0E1EA}"/>
          </ac:grpSpMkLst>
        </pc:grpChg>
        <pc:grpChg chg="mod">
          <ac:chgData name="Jason  Mayberry" userId="cecd4e79-e9a6-45b1-a01a-f51df2288f6a" providerId="ADAL" clId="{B5D3475B-2024-4989-AE3E-F7E6E2E5AD99}" dt="2021-01-21T05:13:35.093" v="48" actId="1076"/>
          <ac:grpSpMkLst>
            <pc:docMk/>
            <pc:sldMk cId="3012362501" sldId="283"/>
            <ac:grpSpMk id="200" creationId="{D158D4A3-75ED-4F98-B618-BF2256A85022}"/>
          </ac:grpSpMkLst>
        </pc:grpChg>
        <pc:grpChg chg="mod">
          <ac:chgData name="Jason  Mayberry" userId="cecd4e79-e9a6-45b1-a01a-f51df2288f6a" providerId="ADAL" clId="{B5D3475B-2024-4989-AE3E-F7E6E2E5AD99}" dt="2021-01-21T05:13:35.093" v="48" actId="1076"/>
          <ac:grpSpMkLst>
            <pc:docMk/>
            <pc:sldMk cId="3012362501" sldId="283"/>
            <ac:grpSpMk id="204" creationId="{92A3FBCB-51D9-4406-8A6D-98B961059146}"/>
          </ac:grpSpMkLst>
        </pc:grpChg>
        <pc:grpChg chg="mod">
          <ac:chgData name="Jason  Mayberry" userId="cecd4e79-e9a6-45b1-a01a-f51df2288f6a" providerId="ADAL" clId="{B5D3475B-2024-4989-AE3E-F7E6E2E5AD99}" dt="2021-01-21T05:13:35.093" v="48" actId="1076"/>
          <ac:grpSpMkLst>
            <pc:docMk/>
            <pc:sldMk cId="3012362501" sldId="283"/>
            <ac:grpSpMk id="208" creationId="{62172488-FBA5-4AD8-B41E-643435964698}"/>
          </ac:grpSpMkLst>
        </pc:grpChg>
        <pc:grpChg chg="mod">
          <ac:chgData name="Jason  Mayberry" userId="cecd4e79-e9a6-45b1-a01a-f51df2288f6a" providerId="ADAL" clId="{B5D3475B-2024-4989-AE3E-F7E6E2E5AD99}" dt="2021-01-21T05:13:35.093" v="48" actId="1076"/>
          <ac:grpSpMkLst>
            <pc:docMk/>
            <pc:sldMk cId="3012362501" sldId="283"/>
            <ac:grpSpMk id="209" creationId="{D31AE88C-35D4-4279-9895-A7E4CCF4CFAA}"/>
          </ac:grpSpMkLst>
        </pc:grpChg>
        <pc:grpChg chg="mod">
          <ac:chgData name="Jason  Mayberry" userId="cecd4e79-e9a6-45b1-a01a-f51df2288f6a" providerId="ADAL" clId="{B5D3475B-2024-4989-AE3E-F7E6E2E5AD99}" dt="2021-01-21T05:13:35.093" v="48" actId="1076"/>
          <ac:grpSpMkLst>
            <pc:docMk/>
            <pc:sldMk cId="3012362501" sldId="283"/>
            <ac:grpSpMk id="210" creationId="{2D86761D-C3AC-41AD-AA04-44575295907C}"/>
          </ac:grpSpMkLst>
        </pc:grpChg>
        <pc:grpChg chg="mod">
          <ac:chgData name="Jason  Mayberry" userId="cecd4e79-e9a6-45b1-a01a-f51df2288f6a" providerId="ADAL" clId="{B5D3475B-2024-4989-AE3E-F7E6E2E5AD99}" dt="2021-01-21T05:13:35.093" v="48" actId="1076"/>
          <ac:grpSpMkLst>
            <pc:docMk/>
            <pc:sldMk cId="3012362501" sldId="283"/>
            <ac:grpSpMk id="214" creationId="{2272E5B5-4BC0-4181-B029-6813FA8324A6}"/>
          </ac:grpSpMkLst>
        </pc:grpChg>
        <pc:grpChg chg="mod">
          <ac:chgData name="Jason  Mayberry" userId="cecd4e79-e9a6-45b1-a01a-f51df2288f6a" providerId="ADAL" clId="{B5D3475B-2024-4989-AE3E-F7E6E2E5AD99}" dt="2021-01-21T05:13:35.093" v="48" actId="1076"/>
          <ac:grpSpMkLst>
            <pc:docMk/>
            <pc:sldMk cId="3012362501" sldId="283"/>
            <ac:grpSpMk id="218" creationId="{08DABAB2-7A6C-48C5-A210-2725E751C57C}"/>
          </ac:grpSpMkLst>
        </pc:grpChg>
        <pc:grpChg chg="mod">
          <ac:chgData name="Jason  Mayberry" userId="cecd4e79-e9a6-45b1-a01a-f51df2288f6a" providerId="ADAL" clId="{B5D3475B-2024-4989-AE3E-F7E6E2E5AD99}" dt="2021-01-21T05:13:35.093" v="48" actId="1076"/>
          <ac:grpSpMkLst>
            <pc:docMk/>
            <pc:sldMk cId="3012362501" sldId="283"/>
            <ac:grpSpMk id="219" creationId="{BD3ED8EC-5F68-495C-9D75-69CAE3BA600C}"/>
          </ac:grpSpMkLst>
        </pc:grpChg>
        <pc:grpChg chg="mod">
          <ac:chgData name="Jason  Mayberry" userId="cecd4e79-e9a6-45b1-a01a-f51df2288f6a" providerId="ADAL" clId="{B5D3475B-2024-4989-AE3E-F7E6E2E5AD99}" dt="2021-01-21T05:13:35.093" v="48" actId="1076"/>
          <ac:grpSpMkLst>
            <pc:docMk/>
            <pc:sldMk cId="3012362501" sldId="283"/>
            <ac:grpSpMk id="220" creationId="{699FE641-C47B-49DC-B310-75C87597E74B}"/>
          </ac:grpSpMkLst>
        </pc:grpChg>
        <pc:grpChg chg="mod">
          <ac:chgData name="Jason  Mayberry" userId="cecd4e79-e9a6-45b1-a01a-f51df2288f6a" providerId="ADAL" clId="{B5D3475B-2024-4989-AE3E-F7E6E2E5AD99}" dt="2021-01-21T05:13:35.093" v="48" actId="1076"/>
          <ac:grpSpMkLst>
            <pc:docMk/>
            <pc:sldMk cId="3012362501" sldId="283"/>
            <ac:grpSpMk id="224" creationId="{5F0428FE-7F17-4675-A950-E77E7AF9D9FD}"/>
          </ac:grpSpMkLst>
        </pc:grpChg>
        <pc:grpChg chg="mod">
          <ac:chgData name="Jason  Mayberry" userId="cecd4e79-e9a6-45b1-a01a-f51df2288f6a" providerId="ADAL" clId="{B5D3475B-2024-4989-AE3E-F7E6E2E5AD99}" dt="2021-01-21T05:13:35.093" v="48" actId="1076"/>
          <ac:grpSpMkLst>
            <pc:docMk/>
            <pc:sldMk cId="3012362501" sldId="283"/>
            <ac:grpSpMk id="228" creationId="{26F52E3A-2853-42D4-B3D6-03C61AD81469}"/>
          </ac:grpSpMkLst>
        </pc:grpChg>
        <pc:grpChg chg="mod">
          <ac:chgData name="Jason  Mayberry" userId="cecd4e79-e9a6-45b1-a01a-f51df2288f6a" providerId="ADAL" clId="{B5D3475B-2024-4989-AE3E-F7E6E2E5AD99}" dt="2021-01-21T05:13:35.093" v="48" actId="1076"/>
          <ac:grpSpMkLst>
            <pc:docMk/>
            <pc:sldMk cId="3012362501" sldId="283"/>
            <ac:grpSpMk id="229" creationId="{3307BE63-2738-44AC-B63F-DB90B32FF01C}"/>
          </ac:grpSpMkLst>
        </pc:grpChg>
        <pc:grpChg chg="mod">
          <ac:chgData name="Jason  Mayberry" userId="cecd4e79-e9a6-45b1-a01a-f51df2288f6a" providerId="ADAL" clId="{B5D3475B-2024-4989-AE3E-F7E6E2E5AD99}" dt="2021-01-21T05:13:35.093" v="48" actId="1076"/>
          <ac:grpSpMkLst>
            <pc:docMk/>
            <pc:sldMk cId="3012362501" sldId="283"/>
            <ac:grpSpMk id="230" creationId="{CD54CA9D-CD07-4A0B-9699-96E437CA4FAE}"/>
          </ac:grpSpMkLst>
        </pc:grpChg>
        <pc:grpChg chg="mod">
          <ac:chgData name="Jason  Mayberry" userId="cecd4e79-e9a6-45b1-a01a-f51df2288f6a" providerId="ADAL" clId="{B5D3475B-2024-4989-AE3E-F7E6E2E5AD99}" dt="2021-01-21T05:13:35.093" v="48" actId="1076"/>
          <ac:grpSpMkLst>
            <pc:docMk/>
            <pc:sldMk cId="3012362501" sldId="283"/>
            <ac:grpSpMk id="234" creationId="{E1CE2E23-B776-4319-B13C-124B377F950A}"/>
          </ac:grpSpMkLst>
        </pc:grpChg>
        <pc:grpChg chg="mod">
          <ac:chgData name="Jason  Mayberry" userId="cecd4e79-e9a6-45b1-a01a-f51df2288f6a" providerId="ADAL" clId="{B5D3475B-2024-4989-AE3E-F7E6E2E5AD99}" dt="2021-01-21T05:13:35.093" v="48" actId="1076"/>
          <ac:grpSpMkLst>
            <pc:docMk/>
            <pc:sldMk cId="3012362501" sldId="283"/>
            <ac:grpSpMk id="238" creationId="{5864C7E6-88E4-46A2-89E8-11409851D21B}"/>
          </ac:grpSpMkLst>
        </pc:grpChg>
        <pc:grpChg chg="mod">
          <ac:chgData name="Jason  Mayberry" userId="cecd4e79-e9a6-45b1-a01a-f51df2288f6a" providerId="ADAL" clId="{B5D3475B-2024-4989-AE3E-F7E6E2E5AD99}" dt="2021-01-21T05:13:35.093" v="48" actId="1076"/>
          <ac:grpSpMkLst>
            <pc:docMk/>
            <pc:sldMk cId="3012362501" sldId="283"/>
            <ac:grpSpMk id="239" creationId="{B707DD4F-3F8F-4D60-A184-42C221754E8A}"/>
          </ac:grpSpMkLst>
        </pc:grpChg>
        <pc:grpChg chg="mod">
          <ac:chgData name="Jason  Mayberry" userId="cecd4e79-e9a6-45b1-a01a-f51df2288f6a" providerId="ADAL" clId="{B5D3475B-2024-4989-AE3E-F7E6E2E5AD99}" dt="2021-01-21T05:13:35.093" v="48" actId="1076"/>
          <ac:grpSpMkLst>
            <pc:docMk/>
            <pc:sldMk cId="3012362501" sldId="283"/>
            <ac:grpSpMk id="240" creationId="{12C13060-5AE4-470B-BA4A-3FC5A16DC068}"/>
          </ac:grpSpMkLst>
        </pc:grpChg>
        <pc:grpChg chg="mod">
          <ac:chgData name="Jason  Mayberry" userId="cecd4e79-e9a6-45b1-a01a-f51df2288f6a" providerId="ADAL" clId="{B5D3475B-2024-4989-AE3E-F7E6E2E5AD99}" dt="2021-01-21T05:13:35.093" v="48" actId="1076"/>
          <ac:grpSpMkLst>
            <pc:docMk/>
            <pc:sldMk cId="3012362501" sldId="283"/>
            <ac:grpSpMk id="244" creationId="{25E0925B-DA24-48ED-9C42-2CF6B6D0F256}"/>
          </ac:grpSpMkLst>
        </pc:grpChg>
        <pc:grpChg chg="mod">
          <ac:chgData name="Jason  Mayberry" userId="cecd4e79-e9a6-45b1-a01a-f51df2288f6a" providerId="ADAL" clId="{B5D3475B-2024-4989-AE3E-F7E6E2E5AD99}" dt="2021-01-21T05:13:35.093" v="48" actId="1076"/>
          <ac:grpSpMkLst>
            <pc:docMk/>
            <pc:sldMk cId="3012362501" sldId="283"/>
            <ac:grpSpMk id="248" creationId="{450FEBD0-1422-4A48-88BD-418576DF6369}"/>
          </ac:grpSpMkLst>
        </pc:grpChg>
        <pc:grpChg chg="mod">
          <ac:chgData name="Jason  Mayberry" userId="cecd4e79-e9a6-45b1-a01a-f51df2288f6a" providerId="ADAL" clId="{B5D3475B-2024-4989-AE3E-F7E6E2E5AD99}" dt="2021-01-21T05:13:35.093" v="48" actId="1076"/>
          <ac:grpSpMkLst>
            <pc:docMk/>
            <pc:sldMk cId="3012362501" sldId="283"/>
            <ac:grpSpMk id="249" creationId="{01022B0F-E35B-4646-BD6F-4485CA717CA0}"/>
          </ac:grpSpMkLst>
        </pc:grpChg>
        <pc:grpChg chg="mod">
          <ac:chgData name="Jason  Mayberry" userId="cecd4e79-e9a6-45b1-a01a-f51df2288f6a" providerId="ADAL" clId="{B5D3475B-2024-4989-AE3E-F7E6E2E5AD99}" dt="2021-01-21T05:13:35.093" v="48" actId="1076"/>
          <ac:grpSpMkLst>
            <pc:docMk/>
            <pc:sldMk cId="3012362501" sldId="283"/>
            <ac:grpSpMk id="250" creationId="{6B6267AA-BB61-4D3B-835F-898BDD120530}"/>
          </ac:grpSpMkLst>
        </pc:grpChg>
        <pc:grpChg chg="mod">
          <ac:chgData name="Jason  Mayberry" userId="cecd4e79-e9a6-45b1-a01a-f51df2288f6a" providerId="ADAL" clId="{B5D3475B-2024-4989-AE3E-F7E6E2E5AD99}" dt="2021-01-21T05:13:35.093" v="48" actId="1076"/>
          <ac:grpSpMkLst>
            <pc:docMk/>
            <pc:sldMk cId="3012362501" sldId="283"/>
            <ac:grpSpMk id="254" creationId="{2F8C7FA8-B982-4D3E-A8E5-B68E44378A0A}"/>
          </ac:grpSpMkLst>
        </pc:grpChg>
        <pc:grpChg chg="mod">
          <ac:chgData name="Jason  Mayberry" userId="cecd4e79-e9a6-45b1-a01a-f51df2288f6a" providerId="ADAL" clId="{B5D3475B-2024-4989-AE3E-F7E6E2E5AD99}" dt="2021-01-21T05:13:35.093" v="48" actId="1076"/>
          <ac:grpSpMkLst>
            <pc:docMk/>
            <pc:sldMk cId="3012362501" sldId="283"/>
            <ac:grpSpMk id="258" creationId="{A44F256E-021F-4890-8F77-1BAD62B0F7F6}"/>
          </ac:grpSpMkLst>
        </pc:grpChg>
        <pc:grpChg chg="mod">
          <ac:chgData name="Jason  Mayberry" userId="cecd4e79-e9a6-45b1-a01a-f51df2288f6a" providerId="ADAL" clId="{B5D3475B-2024-4989-AE3E-F7E6E2E5AD99}" dt="2021-01-21T05:13:35.093" v="48" actId="1076"/>
          <ac:grpSpMkLst>
            <pc:docMk/>
            <pc:sldMk cId="3012362501" sldId="283"/>
            <ac:grpSpMk id="259" creationId="{02B2B153-3CF1-4677-98C1-E83DFA3AB948}"/>
          </ac:grpSpMkLst>
        </pc:grpChg>
        <pc:grpChg chg="mod">
          <ac:chgData name="Jason  Mayberry" userId="cecd4e79-e9a6-45b1-a01a-f51df2288f6a" providerId="ADAL" clId="{B5D3475B-2024-4989-AE3E-F7E6E2E5AD99}" dt="2021-01-21T05:13:35.093" v="48" actId="1076"/>
          <ac:grpSpMkLst>
            <pc:docMk/>
            <pc:sldMk cId="3012362501" sldId="283"/>
            <ac:grpSpMk id="260" creationId="{89CD95E0-5AF2-4686-9F01-324B4205864B}"/>
          </ac:grpSpMkLst>
        </pc:grpChg>
        <pc:grpChg chg="mod">
          <ac:chgData name="Jason  Mayberry" userId="cecd4e79-e9a6-45b1-a01a-f51df2288f6a" providerId="ADAL" clId="{B5D3475B-2024-4989-AE3E-F7E6E2E5AD99}" dt="2021-01-21T05:13:35.093" v="48" actId="1076"/>
          <ac:grpSpMkLst>
            <pc:docMk/>
            <pc:sldMk cId="3012362501" sldId="283"/>
            <ac:grpSpMk id="264" creationId="{42F8C732-CB99-482A-8AF6-B2C291D0D69F}"/>
          </ac:grpSpMkLst>
        </pc:grpChg>
        <pc:grpChg chg="mod">
          <ac:chgData name="Jason  Mayberry" userId="cecd4e79-e9a6-45b1-a01a-f51df2288f6a" providerId="ADAL" clId="{B5D3475B-2024-4989-AE3E-F7E6E2E5AD99}" dt="2021-01-21T05:13:35.093" v="48" actId="1076"/>
          <ac:grpSpMkLst>
            <pc:docMk/>
            <pc:sldMk cId="3012362501" sldId="283"/>
            <ac:grpSpMk id="268" creationId="{33970F08-3EE9-4E9D-93C9-485D88116628}"/>
          </ac:grpSpMkLst>
        </pc:grpChg>
        <pc:grpChg chg="mod">
          <ac:chgData name="Jason  Mayberry" userId="cecd4e79-e9a6-45b1-a01a-f51df2288f6a" providerId="ADAL" clId="{B5D3475B-2024-4989-AE3E-F7E6E2E5AD99}" dt="2021-01-21T05:13:35.093" v="48" actId="1076"/>
          <ac:grpSpMkLst>
            <pc:docMk/>
            <pc:sldMk cId="3012362501" sldId="283"/>
            <ac:grpSpMk id="269" creationId="{86EC853F-76E7-44E5-8B2F-5C3B31FEF23E}"/>
          </ac:grpSpMkLst>
        </pc:grpChg>
        <pc:grpChg chg="mod">
          <ac:chgData name="Jason  Mayberry" userId="cecd4e79-e9a6-45b1-a01a-f51df2288f6a" providerId="ADAL" clId="{B5D3475B-2024-4989-AE3E-F7E6E2E5AD99}" dt="2021-01-21T05:13:35.093" v="48" actId="1076"/>
          <ac:grpSpMkLst>
            <pc:docMk/>
            <pc:sldMk cId="3012362501" sldId="283"/>
            <ac:grpSpMk id="270" creationId="{7E536563-2E02-4497-AD53-CE839E1A7EF7}"/>
          </ac:grpSpMkLst>
        </pc:grpChg>
        <pc:grpChg chg="mod">
          <ac:chgData name="Jason  Mayberry" userId="cecd4e79-e9a6-45b1-a01a-f51df2288f6a" providerId="ADAL" clId="{B5D3475B-2024-4989-AE3E-F7E6E2E5AD99}" dt="2021-01-21T05:13:35.093" v="48" actId="1076"/>
          <ac:grpSpMkLst>
            <pc:docMk/>
            <pc:sldMk cId="3012362501" sldId="283"/>
            <ac:grpSpMk id="274" creationId="{81F66C77-36EC-4436-9977-06A08A765C73}"/>
          </ac:grpSpMkLst>
        </pc:grpChg>
        <pc:grpChg chg="mod">
          <ac:chgData name="Jason  Mayberry" userId="cecd4e79-e9a6-45b1-a01a-f51df2288f6a" providerId="ADAL" clId="{B5D3475B-2024-4989-AE3E-F7E6E2E5AD99}" dt="2021-01-21T05:13:35.093" v="48" actId="1076"/>
          <ac:grpSpMkLst>
            <pc:docMk/>
            <pc:sldMk cId="3012362501" sldId="283"/>
            <ac:grpSpMk id="278" creationId="{D10EFEAC-F281-4851-95F8-EA17B853FF20}"/>
          </ac:grpSpMkLst>
        </pc:grpChg>
        <pc:grpChg chg="mod">
          <ac:chgData name="Jason  Mayberry" userId="cecd4e79-e9a6-45b1-a01a-f51df2288f6a" providerId="ADAL" clId="{B5D3475B-2024-4989-AE3E-F7E6E2E5AD99}" dt="2021-01-21T05:13:35.093" v="48" actId="1076"/>
          <ac:grpSpMkLst>
            <pc:docMk/>
            <pc:sldMk cId="3012362501" sldId="283"/>
            <ac:grpSpMk id="279" creationId="{E4BE307A-B6B8-435D-AF44-493EBACC2390}"/>
          </ac:grpSpMkLst>
        </pc:grpChg>
        <pc:grpChg chg="mod">
          <ac:chgData name="Jason  Mayberry" userId="cecd4e79-e9a6-45b1-a01a-f51df2288f6a" providerId="ADAL" clId="{B5D3475B-2024-4989-AE3E-F7E6E2E5AD99}" dt="2021-01-21T05:13:35.093" v="48" actId="1076"/>
          <ac:grpSpMkLst>
            <pc:docMk/>
            <pc:sldMk cId="3012362501" sldId="283"/>
            <ac:grpSpMk id="280" creationId="{252D89D7-B068-478E-9D92-4CF4E7CC2AE7}"/>
          </ac:grpSpMkLst>
        </pc:grpChg>
        <pc:grpChg chg="mod">
          <ac:chgData name="Jason  Mayberry" userId="cecd4e79-e9a6-45b1-a01a-f51df2288f6a" providerId="ADAL" clId="{B5D3475B-2024-4989-AE3E-F7E6E2E5AD99}" dt="2021-01-21T05:13:35.093" v="48" actId="1076"/>
          <ac:grpSpMkLst>
            <pc:docMk/>
            <pc:sldMk cId="3012362501" sldId="283"/>
            <ac:grpSpMk id="284" creationId="{A38E530A-0F13-465F-840D-BF22854EDFF1}"/>
          </ac:grpSpMkLst>
        </pc:grpChg>
        <pc:grpChg chg="mod">
          <ac:chgData name="Jason  Mayberry" userId="cecd4e79-e9a6-45b1-a01a-f51df2288f6a" providerId="ADAL" clId="{B5D3475B-2024-4989-AE3E-F7E6E2E5AD99}" dt="2021-01-21T05:13:35.093" v="48" actId="1076"/>
          <ac:grpSpMkLst>
            <pc:docMk/>
            <pc:sldMk cId="3012362501" sldId="283"/>
            <ac:grpSpMk id="288" creationId="{CB100B7F-5C4D-4755-9563-A1A922ACE07F}"/>
          </ac:grpSpMkLst>
        </pc:grpChg>
        <pc:grpChg chg="mod">
          <ac:chgData name="Jason  Mayberry" userId="cecd4e79-e9a6-45b1-a01a-f51df2288f6a" providerId="ADAL" clId="{B5D3475B-2024-4989-AE3E-F7E6E2E5AD99}" dt="2021-01-21T05:13:35.093" v="48" actId="1076"/>
          <ac:grpSpMkLst>
            <pc:docMk/>
            <pc:sldMk cId="3012362501" sldId="283"/>
            <ac:grpSpMk id="289" creationId="{615D44B0-2A8C-42D6-8DFF-91E78B5708ED}"/>
          </ac:grpSpMkLst>
        </pc:grpChg>
        <pc:grpChg chg="mod">
          <ac:chgData name="Jason  Mayberry" userId="cecd4e79-e9a6-45b1-a01a-f51df2288f6a" providerId="ADAL" clId="{B5D3475B-2024-4989-AE3E-F7E6E2E5AD99}" dt="2021-01-21T05:13:35.093" v="48" actId="1076"/>
          <ac:grpSpMkLst>
            <pc:docMk/>
            <pc:sldMk cId="3012362501" sldId="283"/>
            <ac:grpSpMk id="290" creationId="{7831A3A9-F68C-4CF8-A25D-A4B6D84387D5}"/>
          </ac:grpSpMkLst>
        </pc:grpChg>
        <pc:grpChg chg="mod">
          <ac:chgData name="Jason  Mayberry" userId="cecd4e79-e9a6-45b1-a01a-f51df2288f6a" providerId="ADAL" clId="{B5D3475B-2024-4989-AE3E-F7E6E2E5AD99}" dt="2021-01-21T05:13:35.093" v="48" actId="1076"/>
          <ac:grpSpMkLst>
            <pc:docMk/>
            <pc:sldMk cId="3012362501" sldId="283"/>
            <ac:grpSpMk id="294" creationId="{E5197E24-2A02-4680-96EE-597E23BE564E}"/>
          </ac:grpSpMkLst>
        </pc:grpChg>
        <pc:grpChg chg="mod">
          <ac:chgData name="Jason  Mayberry" userId="cecd4e79-e9a6-45b1-a01a-f51df2288f6a" providerId="ADAL" clId="{B5D3475B-2024-4989-AE3E-F7E6E2E5AD99}" dt="2021-01-21T05:13:35.093" v="48" actId="1076"/>
          <ac:grpSpMkLst>
            <pc:docMk/>
            <pc:sldMk cId="3012362501" sldId="283"/>
            <ac:grpSpMk id="298" creationId="{711C5548-646E-4039-95EF-515CEB7917E7}"/>
          </ac:grpSpMkLst>
        </pc:grpChg>
        <pc:grpChg chg="mod">
          <ac:chgData name="Jason  Mayberry" userId="cecd4e79-e9a6-45b1-a01a-f51df2288f6a" providerId="ADAL" clId="{B5D3475B-2024-4989-AE3E-F7E6E2E5AD99}" dt="2021-01-21T05:13:35.093" v="48" actId="1076"/>
          <ac:grpSpMkLst>
            <pc:docMk/>
            <pc:sldMk cId="3012362501" sldId="283"/>
            <ac:grpSpMk id="299" creationId="{A6342B96-A2D0-4DC5-A4DE-EBCE2B6F3E83}"/>
          </ac:grpSpMkLst>
        </pc:grpChg>
        <pc:grpChg chg="mod">
          <ac:chgData name="Jason  Mayberry" userId="cecd4e79-e9a6-45b1-a01a-f51df2288f6a" providerId="ADAL" clId="{B5D3475B-2024-4989-AE3E-F7E6E2E5AD99}" dt="2021-01-21T05:13:35.093" v="48" actId="1076"/>
          <ac:grpSpMkLst>
            <pc:docMk/>
            <pc:sldMk cId="3012362501" sldId="283"/>
            <ac:grpSpMk id="300" creationId="{1CCB299E-75A5-4D98-910D-71C6190BD24D}"/>
          </ac:grpSpMkLst>
        </pc:grpChg>
        <pc:grpChg chg="mod">
          <ac:chgData name="Jason  Mayberry" userId="cecd4e79-e9a6-45b1-a01a-f51df2288f6a" providerId="ADAL" clId="{B5D3475B-2024-4989-AE3E-F7E6E2E5AD99}" dt="2021-01-21T05:13:35.093" v="48" actId="1076"/>
          <ac:grpSpMkLst>
            <pc:docMk/>
            <pc:sldMk cId="3012362501" sldId="283"/>
            <ac:grpSpMk id="304" creationId="{2B27C82B-8A17-47FF-8224-A8847A286A86}"/>
          </ac:grpSpMkLst>
        </pc:grpChg>
        <pc:grpChg chg="mod">
          <ac:chgData name="Jason  Mayberry" userId="cecd4e79-e9a6-45b1-a01a-f51df2288f6a" providerId="ADAL" clId="{B5D3475B-2024-4989-AE3E-F7E6E2E5AD99}" dt="2021-01-21T05:13:35.093" v="48" actId="1076"/>
          <ac:grpSpMkLst>
            <pc:docMk/>
            <pc:sldMk cId="3012362501" sldId="283"/>
            <ac:grpSpMk id="308" creationId="{CF31FD16-F596-4F23-B7D0-C660F1703A73}"/>
          </ac:grpSpMkLst>
        </pc:grpChg>
        <pc:grpChg chg="mod">
          <ac:chgData name="Jason  Mayberry" userId="cecd4e79-e9a6-45b1-a01a-f51df2288f6a" providerId="ADAL" clId="{B5D3475B-2024-4989-AE3E-F7E6E2E5AD99}" dt="2021-01-21T05:13:35.093" v="48" actId="1076"/>
          <ac:grpSpMkLst>
            <pc:docMk/>
            <pc:sldMk cId="3012362501" sldId="283"/>
            <ac:grpSpMk id="309" creationId="{8F82086C-42AA-4824-9B64-4BA2596F411C}"/>
          </ac:grpSpMkLst>
        </pc:grpChg>
        <pc:grpChg chg="mod">
          <ac:chgData name="Jason  Mayberry" userId="cecd4e79-e9a6-45b1-a01a-f51df2288f6a" providerId="ADAL" clId="{B5D3475B-2024-4989-AE3E-F7E6E2E5AD99}" dt="2021-01-21T05:13:35.093" v="48" actId="1076"/>
          <ac:grpSpMkLst>
            <pc:docMk/>
            <pc:sldMk cId="3012362501" sldId="283"/>
            <ac:grpSpMk id="310" creationId="{C91A4CE8-5FFE-43D4-9616-712DA9E8B819}"/>
          </ac:grpSpMkLst>
        </pc:grpChg>
        <pc:grpChg chg="mod">
          <ac:chgData name="Jason  Mayberry" userId="cecd4e79-e9a6-45b1-a01a-f51df2288f6a" providerId="ADAL" clId="{B5D3475B-2024-4989-AE3E-F7E6E2E5AD99}" dt="2021-01-21T05:13:35.093" v="48" actId="1076"/>
          <ac:grpSpMkLst>
            <pc:docMk/>
            <pc:sldMk cId="3012362501" sldId="283"/>
            <ac:grpSpMk id="314" creationId="{CF56594D-950F-4359-BBB5-F1B650039120}"/>
          </ac:grpSpMkLst>
        </pc:grpChg>
        <pc:grpChg chg="mod">
          <ac:chgData name="Jason  Mayberry" userId="cecd4e79-e9a6-45b1-a01a-f51df2288f6a" providerId="ADAL" clId="{B5D3475B-2024-4989-AE3E-F7E6E2E5AD99}" dt="2021-01-21T05:13:35.093" v="48" actId="1076"/>
          <ac:grpSpMkLst>
            <pc:docMk/>
            <pc:sldMk cId="3012362501" sldId="283"/>
            <ac:grpSpMk id="318" creationId="{CDE6C51E-D2E5-4F7A-B8E1-E366897CCC78}"/>
          </ac:grpSpMkLst>
        </pc:grpChg>
        <pc:grpChg chg="mod">
          <ac:chgData name="Jason  Mayberry" userId="cecd4e79-e9a6-45b1-a01a-f51df2288f6a" providerId="ADAL" clId="{B5D3475B-2024-4989-AE3E-F7E6E2E5AD99}" dt="2021-01-21T05:13:35.093" v="48" actId="1076"/>
          <ac:grpSpMkLst>
            <pc:docMk/>
            <pc:sldMk cId="3012362501" sldId="283"/>
            <ac:grpSpMk id="319" creationId="{43453BAC-CD45-4041-A842-5B1EA7275033}"/>
          </ac:grpSpMkLst>
        </pc:grpChg>
        <pc:grpChg chg="mod">
          <ac:chgData name="Jason  Mayberry" userId="cecd4e79-e9a6-45b1-a01a-f51df2288f6a" providerId="ADAL" clId="{B5D3475B-2024-4989-AE3E-F7E6E2E5AD99}" dt="2021-01-21T05:13:35.093" v="48" actId="1076"/>
          <ac:grpSpMkLst>
            <pc:docMk/>
            <pc:sldMk cId="3012362501" sldId="283"/>
            <ac:grpSpMk id="320" creationId="{0E653735-46C8-43E7-BBBE-C695BF4B428B}"/>
          </ac:grpSpMkLst>
        </pc:grpChg>
        <pc:grpChg chg="mod">
          <ac:chgData name="Jason  Mayberry" userId="cecd4e79-e9a6-45b1-a01a-f51df2288f6a" providerId="ADAL" clId="{B5D3475B-2024-4989-AE3E-F7E6E2E5AD99}" dt="2021-01-21T05:13:35.093" v="48" actId="1076"/>
          <ac:grpSpMkLst>
            <pc:docMk/>
            <pc:sldMk cId="3012362501" sldId="283"/>
            <ac:grpSpMk id="324" creationId="{D61E9939-451E-40B7-9BED-57022AB8A444}"/>
          </ac:grpSpMkLst>
        </pc:grpChg>
        <pc:grpChg chg="mod">
          <ac:chgData name="Jason  Mayberry" userId="cecd4e79-e9a6-45b1-a01a-f51df2288f6a" providerId="ADAL" clId="{B5D3475B-2024-4989-AE3E-F7E6E2E5AD99}" dt="2021-01-21T05:13:35.093" v="48" actId="1076"/>
          <ac:grpSpMkLst>
            <pc:docMk/>
            <pc:sldMk cId="3012362501" sldId="283"/>
            <ac:grpSpMk id="328" creationId="{9290B329-AC9B-4F16-8B0E-06554CE05187}"/>
          </ac:grpSpMkLst>
        </pc:grpChg>
        <pc:grpChg chg="mod">
          <ac:chgData name="Jason  Mayberry" userId="cecd4e79-e9a6-45b1-a01a-f51df2288f6a" providerId="ADAL" clId="{B5D3475B-2024-4989-AE3E-F7E6E2E5AD99}" dt="2021-01-21T05:13:35.093" v="48" actId="1076"/>
          <ac:grpSpMkLst>
            <pc:docMk/>
            <pc:sldMk cId="3012362501" sldId="283"/>
            <ac:grpSpMk id="329" creationId="{9F9C2BD3-BF93-49AB-B15B-87090E4D5A6C}"/>
          </ac:grpSpMkLst>
        </pc:grpChg>
        <pc:grpChg chg="mod">
          <ac:chgData name="Jason  Mayberry" userId="cecd4e79-e9a6-45b1-a01a-f51df2288f6a" providerId="ADAL" clId="{B5D3475B-2024-4989-AE3E-F7E6E2E5AD99}" dt="2021-01-21T05:13:35.093" v="48" actId="1076"/>
          <ac:grpSpMkLst>
            <pc:docMk/>
            <pc:sldMk cId="3012362501" sldId="283"/>
            <ac:grpSpMk id="330" creationId="{61861B94-B040-4FB5-8070-FB9BA717EE5D}"/>
          </ac:grpSpMkLst>
        </pc:grpChg>
        <pc:grpChg chg="mod">
          <ac:chgData name="Jason  Mayberry" userId="cecd4e79-e9a6-45b1-a01a-f51df2288f6a" providerId="ADAL" clId="{B5D3475B-2024-4989-AE3E-F7E6E2E5AD99}" dt="2021-01-21T05:13:35.093" v="48" actId="1076"/>
          <ac:grpSpMkLst>
            <pc:docMk/>
            <pc:sldMk cId="3012362501" sldId="283"/>
            <ac:grpSpMk id="334" creationId="{A3E07FEE-3670-449A-94F4-B1CF81BE1A2B}"/>
          </ac:grpSpMkLst>
        </pc:grpChg>
        <pc:grpChg chg="mod">
          <ac:chgData name="Jason  Mayberry" userId="cecd4e79-e9a6-45b1-a01a-f51df2288f6a" providerId="ADAL" clId="{B5D3475B-2024-4989-AE3E-F7E6E2E5AD99}" dt="2021-01-21T05:13:35.093" v="48" actId="1076"/>
          <ac:grpSpMkLst>
            <pc:docMk/>
            <pc:sldMk cId="3012362501" sldId="283"/>
            <ac:grpSpMk id="338" creationId="{58647102-B157-4B3B-95DC-53141776FE02}"/>
          </ac:grpSpMkLst>
        </pc:grpChg>
        <pc:grpChg chg="mod">
          <ac:chgData name="Jason  Mayberry" userId="cecd4e79-e9a6-45b1-a01a-f51df2288f6a" providerId="ADAL" clId="{B5D3475B-2024-4989-AE3E-F7E6E2E5AD99}" dt="2021-01-21T05:13:35.093" v="48" actId="1076"/>
          <ac:grpSpMkLst>
            <pc:docMk/>
            <pc:sldMk cId="3012362501" sldId="283"/>
            <ac:grpSpMk id="339" creationId="{8CE856FE-2619-4AE2-9333-626D2AE4AA4F}"/>
          </ac:grpSpMkLst>
        </pc:grpChg>
        <pc:grpChg chg="mod">
          <ac:chgData name="Jason  Mayberry" userId="cecd4e79-e9a6-45b1-a01a-f51df2288f6a" providerId="ADAL" clId="{B5D3475B-2024-4989-AE3E-F7E6E2E5AD99}" dt="2021-01-21T05:13:35.093" v="48" actId="1076"/>
          <ac:grpSpMkLst>
            <pc:docMk/>
            <pc:sldMk cId="3012362501" sldId="283"/>
            <ac:grpSpMk id="340" creationId="{A31B3372-1100-4666-A329-5F4FBD92F41F}"/>
          </ac:grpSpMkLst>
        </pc:grpChg>
        <pc:grpChg chg="mod">
          <ac:chgData name="Jason  Mayberry" userId="cecd4e79-e9a6-45b1-a01a-f51df2288f6a" providerId="ADAL" clId="{B5D3475B-2024-4989-AE3E-F7E6E2E5AD99}" dt="2021-01-21T05:13:35.093" v="48" actId="1076"/>
          <ac:grpSpMkLst>
            <pc:docMk/>
            <pc:sldMk cId="3012362501" sldId="283"/>
            <ac:grpSpMk id="344" creationId="{C7EE1FDD-19DD-41A8-BEA6-8F59EB6694CE}"/>
          </ac:grpSpMkLst>
        </pc:grpChg>
        <pc:grpChg chg="mod">
          <ac:chgData name="Jason  Mayberry" userId="cecd4e79-e9a6-45b1-a01a-f51df2288f6a" providerId="ADAL" clId="{B5D3475B-2024-4989-AE3E-F7E6E2E5AD99}" dt="2021-01-21T05:13:35.093" v="48" actId="1076"/>
          <ac:grpSpMkLst>
            <pc:docMk/>
            <pc:sldMk cId="3012362501" sldId="283"/>
            <ac:grpSpMk id="348" creationId="{A7D8A04D-6586-4D17-989B-7E42B77C2F9D}"/>
          </ac:grpSpMkLst>
        </pc:grpChg>
        <pc:grpChg chg="mod">
          <ac:chgData name="Jason  Mayberry" userId="cecd4e79-e9a6-45b1-a01a-f51df2288f6a" providerId="ADAL" clId="{B5D3475B-2024-4989-AE3E-F7E6E2E5AD99}" dt="2021-01-21T05:13:35.093" v="48" actId="1076"/>
          <ac:grpSpMkLst>
            <pc:docMk/>
            <pc:sldMk cId="3012362501" sldId="283"/>
            <ac:grpSpMk id="349" creationId="{03925895-DE8D-4A51-975B-E49429E2C047}"/>
          </ac:grpSpMkLst>
        </pc:grpChg>
        <pc:grpChg chg="mod">
          <ac:chgData name="Jason  Mayberry" userId="cecd4e79-e9a6-45b1-a01a-f51df2288f6a" providerId="ADAL" clId="{B5D3475B-2024-4989-AE3E-F7E6E2E5AD99}" dt="2021-01-21T05:13:35.093" v="48" actId="1076"/>
          <ac:grpSpMkLst>
            <pc:docMk/>
            <pc:sldMk cId="3012362501" sldId="283"/>
            <ac:grpSpMk id="350" creationId="{D0EF28B2-911C-411F-905A-502EDC5AD5B1}"/>
          </ac:grpSpMkLst>
        </pc:grpChg>
        <pc:grpChg chg="mod">
          <ac:chgData name="Jason  Mayberry" userId="cecd4e79-e9a6-45b1-a01a-f51df2288f6a" providerId="ADAL" clId="{B5D3475B-2024-4989-AE3E-F7E6E2E5AD99}" dt="2021-01-21T05:13:35.093" v="48" actId="1076"/>
          <ac:grpSpMkLst>
            <pc:docMk/>
            <pc:sldMk cId="3012362501" sldId="283"/>
            <ac:grpSpMk id="354" creationId="{81F74D71-C813-4B29-B5CA-1010EC05CD0B}"/>
          </ac:grpSpMkLst>
        </pc:grpChg>
        <pc:grpChg chg="mod">
          <ac:chgData name="Jason  Mayberry" userId="cecd4e79-e9a6-45b1-a01a-f51df2288f6a" providerId="ADAL" clId="{B5D3475B-2024-4989-AE3E-F7E6E2E5AD99}" dt="2021-01-21T05:13:35.093" v="48" actId="1076"/>
          <ac:grpSpMkLst>
            <pc:docMk/>
            <pc:sldMk cId="3012362501" sldId="283"/>
            <ac:grpSpMk id="358" creationId="{F5D888AA-3C9A-4FCE-848B-871125575CC0}"/>
          </ac:grpSpMkLst>
        </pc:grpChg>
        <pc:grpChg chg="mod">
          <ac:chgData name="Jason  Mayberry" userId="cecd4e79-e9a6-45b1-a01a-f51df2288f6a" providerId="ADAL" clId="{B5D3475B-2024-4989-AE3E-F7E6E2E5AD99}" dt="2021-01-21T05:13:35.093" v="48" actId="1076"/>
          <ac:grpSpMkLst>
            <pc:docMk/>
            <pc:sldMk cId="3012362501" sldId="283"/>
            <ac:grpSpMk id="359" creationId="{4C056D03-D4BB-468D-8AC5-1F8D06697462}"/>
          </ac:grpSpMkLst>
        </pc:grpChg>
        <pc:grpChg chg="mod">
          <ac:chgData name="Jason  Mayberry" userId="cecd4e79-e9a6-45b1-a01a-f51df2288f6a" providerId="ADAL" clId="{B5D3475B-2024-4989-AE3E-F7E6E2E5AD99}" dt="2021-01-21T05:13:35.093" v="48" actId="1076"/>
          <ac:grpSpMkLst>
            <pc:docMk/>
            <pc:sldMk cId="3012362501" sldId="283"/>
            <ac:grpSpMk id="360" creationId="{6E8AF650-95B7-46B1-B624-2C1B02CFC6F9}"/>
          </ac:grpSpMkLst>
        </pc:grpChg>
        <pc:grpChg chg="mod">
          <ac:chgData name="Jason  Mayberry" userId="cecd4e79-e9a6-45b1-a01a-f51df2288f6a" providerId="ADAL" clId="{B5D3475B-2024-4989-AE3E-F7E6E2E5AD99}" dt="2021-01-21T05:13:35.093" v="48" actId="1076"/>
          <ac:grpSpMkLst>
            <pc:docMk/>
            <pc:sldMk cId="3012362501" sldId="283"/>
            <ac:grpSpMk id="364" creationId="{93C75973-95EE-4DCC-91F1-1B1140B24A5B}"/>
          </ac:grpSpMkLst>
        </pc:grpChg>
        <pc:grpChg chg="mod">
          <ac:chgData name="Jason  Mayberry" userId="cecd4e79-e9a6-45b1-a01a-f51df2288f6a" providerId="ADAL" clId="{B5D3475B-2024-4989-AE3E-F7E6E2E5AD99}" dt="2021-01-21T05:13:35.093" v="48" actId="1076"/>
          <ac:grpSpMkLst>
            <pc:docMk/>
            <pc:sldMk cId="3012362501" sldId="283"/>
            <ac:grpSpMk id="368" creationId="{3ED5E010-D521-4F94-8716-5B09CB96D8B3}"/>
          </ac:grpSpMkLst>
        </pc:grpChg>
        <pc:grpChg chg="mod">
          <ac:chgData name="Jason  Mayberry" userId="cecd4e79-e9a6-45b1-a01a-f51df2288f6a" providerId="ADAL" clId="{B5D3475B-2024-4989-AE3E-F7E6E2E5AD99}" dt="2021-01-21T05:13:35.093" v="48" actId="1076"/>
          <ac:grpSpMkLst>
            <pc:docMk/>
            <pc:sldMk cId="3012362501" sldId="283"/>
            <ac:grpSpMk id="369" creationId="{7556CD9D-851D-4BAE-A8C5-DE4E718922C0}"/>
          </ac:grpSpMkLst>
        </pc:grpChg>
        <pc:grpChg chg="mod">
          <ac:chgData name="Jason  Mayberry" userId="cecd4e79-e9a6-45b1-a01a-f51df2288f6a" providerId="ADAL" clId="{B5D3475B-2024-4989-AE3E-F7E6E2E5AD99}" dt="2021-01-21T05:13:35.093" v="48" actId="1076"/>
          <ac:grpSpMkLst>
            <pc:docMk/>
            <pc:sldMk cId="3012362501" sldId="283"/>
            <ac:grpSpMk id="370" creationId="{E41A4B29-A0BB-43DF-802E-D84075CF5A06}"/>
          </ac:grpSpMkLst>
        </pc:grpChg>
        <pc:grpChg chg="mod">
          <ac:chgData name="Jason  Mayberry" userId="cecd4e79-e9a6-45b1-a01a-f51df2288f6a" providerId="ADAL" clId="{B5D3475B-2024-4989-AE3E-F7E6E2E5AD99}" dt="2021-01-21T05:13:35.093" v="48" actId="1076"/>
          <ac:grpSpMkLst>
            <pc:docMk/>
            <pc:sldMk cId="3012362501" sldId="283"/>
            <ac:grpSpMk id="374" creationId="{E74835B6-D5FD-46D8-B8E5-ECE43C6E62C1}"/>
          </ac:grpSpMkLst>
        </pc:grpChg>
        <pc:grpChg chg="mod">
          <ac:chgData name="Jason  Mayberry" userId="cecd4e79-e9a6-45b1-a01a-f51df2288f6a" providerId="ADAL" clId="{B5D3475B-2024-4989-AE3E-F7E6E2E5AD99}" dt="2021-01-21T05:13:35.093" v="48" actId="1076"/>
          <ac:grpSpMkLst>
            <pc:docMk/>
            <pc:sldMk cId="3012362501" sldId="283"/>
            <ac:grpSpMk id="378" creationId="{636D1662-4647-4200-9032-8F0E1E76FE30}"/>
          </ac:grpSpMkLst>
        </pc:grpChg>
        <pc:grpChg chg="mod">
          <ac:chgData name="Jason  Mayberry" userId="cecd4e79-e9a6-45b1-a01a-f51df2288f6a" providerId="ADAL" clId="{B5D3475B-2024-4989-AE3E-F7E6E2E5AD99}" dt="2021-01-21T05:13:35.093" v="48" actId="1076"/>
          <ac:grpSpMkLst>
            <pc:docMk/>
            <pc:sldMk cId="3012362501" sldId="283"/>
            <ac:grpSpMk id="379" creationId="{BDB27803-9FB7-467B-B425-37A302857AAA}"/>
          </ac:grpSpMkLst>
        </pc:grpChg>
        <pc:grpChg chg="mod">
          <ac:chgData name="Jason  Mayberry" userId="cecd4e79-e9a6-45b1-a01a-f51df2288f6a" providerId="ADAL" clId="{B5D3475B-2024-4989-AE3E-F7E6E2E5AD99}" dt="2021-01-21T05:13:35.093" v="48" actId="1076"/>
          <ac:grpSpMkLst>
            <pc:docMk/>
            <pc:sldMk cId="3012362501" sldId="283"/>
            <ac:grpSpMk id="380" creationId="{BFFEC655-6AD9-47D5-BF5A-62F3E15ECCCF}"/>
          </ac:grpSpMkLst>
        </pc:grpChg>
        <pc:grpChg chg="mod">
          <ac:chgData name="Jason  Mayberry" userId="cecd4e79-e9a6-45b1-a01a-f51df2288f6a" providerId="ADAL" clId="{B5D3475B-2024-4989-AE3E-F7E6E2E5AD99}" dt="2021-01-21T05:13:35.093" v="48" actId="1076"/>
          <ac:grpSpMkLst>
            <pc:docMk/>
            <pc:sldMk cId="3012362501" sldId="283"/>
            <ac:grpSpMk id="384" creationId="{192E6298-2A39-4DA4-A2C7-88E5C2D6B268}"/>
          </ac:grpSpMkLst>
        </pc:grpChg>
        <pc:grpChg chg="mod">
          <ac:chgData name="Jason  Mayberry" userId="cecd4e79-e9a6-45b1-a01a-f51df2288f6a" providerId="ADAL" clId="{B5D3475B-2024-4989-AE3E-F7E6E2E5AD99}" dt="2021-01-21T05:13:35.093" v="48" actId="1076"/>
          <ac:grpSpMkLst>
            <pc:docMk/>
            <pc:sldMk cId="3012362501" sldId="283"/>
            <ac:grpSpMk id="388" creationId="{48B8F314-2C39-4120-8051-DFADE8E2EC78}"/>
          </ac:grpSpMkLst>
        </pc:grpChg>
        <pc:grpChg chg="mod">
          <ac:chgData name="Jason  Mayberry" userId="cecd4e79-e9a6-45b1-a01a-f51df2288f6a" providerId="ADAL" clId="{B5D3475B-2024-4989-AE3E-F7E6E2E5AD99}" dt="2021-01-21T05:13:35.093" v="48" actId="1076"/>
          <ac:grpSpMkLst>
            <pc:docMk/>
            <pc:sldMk cId="3012362501" sldId="283"/>
            <ac:grpSpMk id="389" creationId="{680FE12A-AC0D-4FE2-8C19-4428EC3B97F9}"/>
          </ac:grpSpMkLst>
        </pc:grpChg>
        <pc:grpChg chg="mod">
          <ac:chgData name="Jason  Mayberry" userId="cecd4e79-e9a6-45b1-a01a-f51df2288f6a" providerId="ADAL" clId="{B5D3475B-2024-4989-AE3E-F7E6E2E5AD99}" dt="2021-01-21T05:13:35.093" v="48" actId="1076"/>
          <ac:grpSpMkLst>
            <pc:docMk/>
            <pc:sldMk cId="3012362501" sldId="283"/>
            <ac:grpSpMk id="390" creationId="{37B83F9D-697B-4772-BDED-CBBD8F76BF7F}"/>
          </ac:grpSpMkLst>
        </pc:grpChg>
        <pc:grpChg chg="mod">
          <ac:chgData name="Jason  Mayberry" userId="cecd4e79-e9a6-45b1-a01a-f51df2288f6a" providerId="ADAL" clId="{B5D3475B-2024-4989-AE3E-F7E6E2E5AD99}" dt="2021-01-21T05:13:35.093" v="48" actId="1076"/>
          <ac:grpSpMkLst>
            <pc:docMk/>
            <pc:sldMk cId="3012362501" sldId="283"/>
            <ac:grpSpMk id="394" creationId="{3641B6B4-0A78-46A2-83F1-60584DF385BB}"/>
          </ac:grpSpMkLst>
        </pc:grpChg>
        <pc:grpChg chg="mod">
          <ac:chgData name="Jason  Mayberry" userId="cecd4e79-e9a6-45b1-a01a-f51df2288f6a" providerId="ADAL" clId="{B5D3475B-2024-4989-AE3E-F7E6E2E5AD99}" dt="2021-01-21T05:13:35.093" v="48" actId="1076"/>
          <ac:grpSpMkLst>
            <pc:docMk/>
            <pc:sldMk cId="3012362501" sldId="283"/>
            <ac:grpSpMk id="398" creationId="{124E975E-58C8-4E11-B9DD-4FD90CFB6771}"/>
          </ac:grpSpMkLst>
        </pc:grpChg>
        <pc:grpChg chg="mod">
          <ac:chgData name="Jason  Mayberry" userId="cecd4e79-e9a6-45b1-a01a-f51df2288f6a" providerId="ADAL" clId="{B5D3475B-2024-4989-AE3E-F7E6E2E5AD99}" dt="2021-01-21T05:13:35.093" v="48" actId="1076"/>
          <ac:grpSpMkLst>
            <pc:docMk/>
            <pc:sldMk cId="3012362501" sldId="283"/>
            <ac:grpSpMk id="399" creationId="{6A2C1782-A6D3-48A2-BBCF-E7CCF67A7781}"/>
          </ac:grpSpMkLst>
        </pc:grpChg>
        <pc:grpChg chg="mod">
          <ac:chgData name="Jason  Mayberry" userId="cecd4e79-e9a6-45b1-a01a-f51df2288f6a" providerId="ADAL" clId="{B5D3475B-2024-4989-AE3E-F7E6E2E5AD99}" dt="2021-01-21T05:13:35.093" v="48" actId="1076"/>
          <ac:grpSpMkLst>
            <pc:docMk/>
            <pc:sldMk cId="3012362501" sldId="283"/>
            <ac:grpSpMk id="400" creationId="{104C6876-B874-47B8-A049-FFB8D8F74C03}"/>
          </ac:grpSpMkLst>
        </pc:grpChg>
        <pc:grpChg chg="mod">
          <ac:chgData name="Jason  Mayberry" userId="cecd4e79-e9a6-45b1-a01a-f51df2288f6a" providerId="ADAL" clId="{B5D3475B-2024-4989-AE3E-F7E6E2E5AD99}" dt="2021-01-21T05:13:35.093" v="48" actId="1076"/>
          <ac:grpSpMkLst>
            <pc:docMk/>
            <pc:sldMk cId="3012362501" sldId="283"/>
            <ac:grpSpMk id="404" creationId="{2E05CA68-8A9A-4DCB-AB5A-4BF7A54F091A}"/>
          </ac:grpSpMkLst>
        </pc:grpChg>
        <pc:grpChg chg="mod">
          <ac:chgData name="Jason  Mayberry" userId="cecd4e79-e9a6-45b1-a01a-f51df2288f6a" providerId="ADAL" clId="{B5D3475B-2024-4989-AE3E-F7E6E2E5AD99}" dt="2021-01-21T05:13:35.093" v="48" actId="1076"/>
          <ac:grpSpMkLst>
            <pc:docMk/>
            <pc:sldMk cId="3012362501" sldId="283"/>
            <ac:grpSpMk id="408" creationId="{AFAC848D-B0FD-4380-91C1-6D7B653F2D82}"/>
          </ac:grpSpMkLst>
        </pc:grpChg>
        <pc:grpChg chg="mod">
          <ac:chgData name="Jason  Mayberry" userId="cecd4e79-e9a6-45b1-a01a-f51df2288f6a" providerId="ADAL" clId="{B5D3475B-2024-4989-AE3E-F7E6E2E5AD99}" dt="2021-01-21T05:13:35.093" v="48" actId="1076"/>
          <ac:grpSpMkLst>
            <pc:docMk/>
            <pc:sldMk cId="3012362501" sldId="283"/>
            <ac:grpSpMk id="409" creationId="{25FB977B-DEAF-4796-83B4-BAD524446ED1}"/>
          </ac:grpSpMkLst>
        </pc:grpChg>
        <pc:grpChg chg="mod">
          <ac:chgData name="Jason  Mayberry" userId="cecd4e79-e9a6-45b1-a01a-f51df2288f6a" providerId="ADAL" clId="{B5D3475B-2024-4989-AE3E-F7E6E2E5AD99}" dt="2021-01-21T05:13:35.093" v="48" actId="1076"/>
          <ac:grpSpMkLst>
            <pc:docMk/>
            <pc:sldMk cId="3012362501" sldId="283"/>
            <ac:grpSpMk id="410" creationId="{249001CB-575F-4AC8-A992-EE123BFE8326}"/>
          </ac:grpSpMkLst>
        </pc:grpChg>
        <pc:grpChg chg="mod">
          <ac:chgData name="Jason  Mayberry" userId="cecd4e79-e9a6-45b1-a01a-f51df2288f6a" providerId="ADAL" clId="{B5D3475B-2024-4989-AE3E-F7E6E2E5AD99}" dt="2021-01-21T05:13:35.093" v="48" actId="1076"/>
          <ac:grpSpMkLst>
            <pc:docMk/>
            <pc:sldMk cId="3012362501" sldId="283"/>
            <ac:grpSpMk id="414" creationId="{F9BDF58D-75C6-473C-9624-04ECCABF7916}"/>
          </ac:grpSpMkLst>
        </pc:grpChg>
        <pc:grpChg chg="mod">
          <ac:chgData name="Jason  Mayberry" userId="cecd4e79-e9a6-45b1-a01a-f51df2288f6a" providerId="ADAL" clId="{B5D3475B-2024-4989-AE3E-F7E6E2E5AD99}" dt="2021-01-21T05:13:35.093" v="48" actId="1076"/>
          <ac:grpSpMkLst>
            <pc:docMk/>
            <pc:sldMk cId="3012362501" sldId="283"/>
            <ac:grpSpMk id="418" creationId="{86E51EC1-28C3-47CB-9107-908757641457}"/>
          </ac:grpSpMkLst>
        </pc:grpChg>
        <pc:grpChg chg="mod">
          <ac:chgData name="Jason  Mayberry" userId="cecd4e79-e9a6-45b1-a01a-f51df2288f6a" providerId="ADAL" clId="{B5D3475B-2024-4989-AE3E-F7E6E2E5AD99}" dt="2021-01-21T05:13:35.093" v="48" actId="1076"/>
          <ac:grpSpMkLst>
            <pc:docMk/>
            <pc:sldMk cId="3012362501" sldId="283"/>
            <ac:grpSpMk id="419" creationId="{E7B1EA5F-9C2E-4A61-9936-2D3F2AD04191}"/>
          </ac:grpSpMkLst>
        </pc:grpChg>
        <pc:grpChg chg="mod">
          <ac:chgData name="Jason  Mayberry" userId="cecd4e79-e9a6-45b1-a01a-f51df2288f6a" providerId="ADAL" clId="{B5D3475B-2024-4989-AE3E-F7E6E2E5AD99}" dt="2021-01-21T05:13:35.093" v="48" actId="1076"/>
          <ac:grpSpMkLst>
            <pc:docMk/>
            <pc:sldMk cId="3012362501" sldId="283"/>
            <ac:grpSpMk id="420" creationId="{465202AF-B271-465D-ADB4-B53941D5F9C4}"/>
          </ac:grpSpMkLst>
        </pc:grpChg>
        <pc:grpChg chg="mod">
          <ac:chgData name="Jason  Mayberry" userId="cecd4e79-e9a6-45b1-a01a-f51df2288f6a" providerId="ADAL" clId="{B5D3475B-2024-4989-AE3E-F7E6E2E5AD99}" dt="2021-01-21T05:13:35.093" v="48" actId="1076"/>
          <ac:grpSpMkLst>
            <pc:docMk/>
            <pc:sldMk cId="3012362501" sldId="283"/>
            <ac:grpSpMk id="424" creationId="{2A324811-8F2A-4616-8BE0-240F0C3AF7ED}"/>
          </ac:grpSpMkLst>
        </pc:grpChg>
        <pc:grpChg chg="mod">
          <ac:chgData name="Jason  Mayberry" userId="cecd4e79-e9a6-45b1-a01a-f51df2288f6a" providerId="ADAL" clId="{B5D3475B-2024-4989-AE3E-F7E6E2E5AD99}" dt="2021-01-21T05:13:35.093" v="48" actId="1076"/>
          <ac:grpSpMkLst>
            <pc:docMk/>
            <pc:sldMk cId="3012362501" sldId="283"/>
            <ac:grpSpMk id="428" creationId="{5F9E08EB-A1F7-4621-8ABA-0FD5169A35E1}"/>
          </ac:grpSpMkLst>
        </pc:grpChg>
        <pc:grpChg chg="mod">
          <ac:chgData name="Jason  Mayberry" userId="cecd4e79-e9a6-45b1-a01a-f51df2288f6a" providerId="ADAL" clId="{B5D3475B-2024-4989-AE3E-F7E6E2E5AD99}" dt="2021-01-21T05:13:35.093" v="48" actId="1076"/>
          <ac:grpSpMkLst>
            <pc:docMk/>
            <pc:sldMk cId="3012362501" sldId="283"/>
            <ac:grpSpMk id="429" creationId="{315B6492-761D-4B2E-AB70-ECB65B1EFD93}"/>
          </ac:grpSpMkLst>
        </pc:grpChg>
        <pc:grpChg chg="mod">
          <ac:chgData name="Jason  Mayberry" userId="cecd4e79-e9a6-45b1-a01a-f51df2288f6a" providerId="ADAL" clId="{B5D3475B-2024-4989-AE3E-F7E6E2E5AD99}" dt="2021-01-21T05:13:35.093" v="48" actId="1076"/>
          <ac:grpSpMkLst>
            <pc:docMk/>
            <pc:sldMk cId="3012362501" sldId="283"/>
            <ac:grpSpMk id="430" creationId="{E4DACA3E-3A4C-417C-97FD-A3B9C6947798}"/>
          </ac:grpSpMkLst>
        </pc:grpChg>
        <pc:grpChg chg="mod">
          <ac:chgData name="Jason  Mayberry" userId="cecd4e79-e9a6-45b1-a01a-f51df2288f6a" providerId="ADAL" clId="{B5D3475B-2024-4989-AE3E-F7E6E2E5AD99}" dt="2021-01-21T05:13:35.093" v="48" actId="1076"/>
          <ac:grpSpMkLst>
            <pc:docMk/>
            <pc:sldMk cId="3012362501" sldId="283"/>
            <ac:grpSpMk id="434" creationId="{A7FA4B33-F9AA-4937-95B3-8B088BFDD541}"/>
          </ac:grpSpMkLst>
        </pc:grpChg>
        <pc:grpChg chg="mod">
          <ac:chgData name="Jason  Mayberry" userId="cecd4e79-e9a6-45b1-a01a-f51df2288f6a" providerId="ADAL" clId="{B5D3475B-2024-4989-AE3E-F7E6E2E5AD99}" dt="2021-01-21T05:13:35.093" v="48" actId="1076"/>
          <ac:grpSpMkLst>
            <pc:docMk/>
            <pc:sldMk cId="3012362501" sldId="283"/>
            <ac:grpSpMk id="438" creationId="{95F66946-1137-4C7A-B41A-3AB0B69541EB}"/>
          </ac:grpSpMkLst>
        </pc:grpChg>
        <pc:grpChg chg="mod">
          <ac:chgData name="Jason  Mayberry" userId="cecd4e79-e9a6-45b1-a01a-f51df2288f6a" providerId="ADAL" clId="{B5D3475B-2024-4989-AE3E-F7E6E2E5AD99}" dt="2021-01-21T05:13:35.093" v="48" actId="1076"/>
          <ac:grpSpMkLst>
            <pc:docMk/>
            <pc:sldMk cId="3012362501" sldId="283"/>
            <ac:grpSpMk id="439" creationId="{99C93350-4751-4968-BCC3-F78BF7F28C8F}"/>
          </ac:grpSpMkLst>
        </pc:grpChg>
        <pc:grpChg chg="mod">
          <ac:chgData name="Jason  Mayberry" userId="cecd4e79-e9a6-45b1-a01a-f51df2288f6a" providerId="ADAL" clId="{B5D3475B-2024-4989-AE3E-F7E6E2E5AD99}" dt="2021-01-21T05:13:35.093" v="48" actId="1076"/>
          <ac:grpSpMkLst>
            <pc:docMk/>
            <pc:sldMk cId="3012362501" sldId="283"/>
            <ac:grpSpMk id="440" creationId="{A1ABB868-7474-4817-939E-654519C85E50}"/>
          </ac:grpSpMkLst>
        </pc:grpChg>
        <pc:grpChg chg="mod">
          <ac:chgData name="Jason  Mayberry" userId="cecd4e79-e9a6-45b1-a01a-f51df2288f6a" providerId="ADAL" clId="{B5D3475B-2024-4989-AE3E-F7E6E2E5AD99}" dt="2021-01-21T05:13:35.093" v="48" actId="1076"/>
          <ac:grpSpMkLst>
            <pc:docMk/>
            <pc:sldMk cId="3012362501" sldId="283"/>
            <ac:grpSpMk id="444" creationId="{13A258ED-91B9-40BC-A60E-980843810877}"/>
          </ac:grpSpMkLst>
        </pc:grpChg>
        <pc:grpChg chg="mod">
          <ac:chgData name="Jason  Mayberry" userId="cecd4e79-e9a6-45b1-a01a-f51df2288f6a" providerId="ADAL" clId="{B5D3475B-2024-4989-AE3E-F7E6E2E5AD99}" dt="2021-01-21T05:13:35.093" v="48" actId="1076"/>
          <ac:grpSpMkLst>
            <pc:docMk/>
            <pc:sldMk cId="3012362501" sldId="283"/>
            <ac:grpSpMk id="448" creationId="{A68385C1-8325-4724-B88A-CFB064D23111}"/>
          </ac:grpSpMkLst>
        </pc:grpChg>
        <pc:grpChg chg="mod">
          <ac:chgData name="Jason  Mayberry" userId="cecd4e79-e9a6-45b1-a01a-f51df2288f6a" providerId="ADAL" clId="{B5D3475B-2024-4989-AE3E-F7E6E2E5AD99}" dt="2021-01-21T05:13:35.093" v="48" actId="1076"/>
          <ac:grpSpMkLst>
            <pc:docMk/>
            <pc:sldMk cId="3012362501" sldId="283"/>
            <ac:grpSpMk id="449" creationId="{1142259C-0023-4BA7-BF4B-EA1433F49133}"/>
          </ac:grpSpMkLst>
        </pc:grpChg>
        <pc:grpChg chg="mod">
          <ac:chgData name="Jason  Mayberry" userId="cecd4e79-e9a6-45b1-a01a-f51df2288f6a" providerId="ADAL" clId="{B5D3475B-2024-4989-AE3E-F7E6E2E5AD99}" dt="2021-01-21T05:13:35.093" v="48" actId="1076"/>
          <ac:grpSpMkLst>
            <pc:docMk/>
            <pc:sldMk cId="3012362501" sldId="283"/>
            <ac:grpSpMk id="450" creationId="{2A640729-0A09-471D-854A-0090397479DE}"/>
          </ac:grpSpMkLst>
        </pc:grpChg>
        <pc:grpChg chg="mod">
          <ac:chgData name="Jason  Mayberry" userId="cecd4e79-e9a6-45b1-a01a-f51df2288f6a" providerId="ADAL" clId="{B5D3475B-2024-4989-AE3E-F7E6E2E5AD99}" dt="2021-01-21T05:13:35.093" v="48" actId="1076"/>
          <ac:grpSpMkLst>
            <pc:docMk/>
            <pc:sldMk cId="3012362501" sldId="283"/>
            <ac:grpSpMk id="454" creationId="{3606BC8A-CB26-4BE7-BC56-B1599351384C}"/>
          </ac:grpSpMkLst>
        </pc:grpChg>
        <pc:grpChg chg="mod">
          <ac:chgData name="Jason  Mayberry" userId="cecd4e79-e9a6-45b1-a01a-f51df2288f6a" providerId="ADAL" clId="{B5D3475B-2024-4989-AE3E-F7E6E2E5AD99}" dt="2021-01-21T05:13:35.093" v="48" actId="1076"/>
          <ac:grpSpMkLst>
            <pc:docMk/>
            <pc:sldMk cId="3012362501" sldId="283"/>
            <ac:grpSpMk id="458" creationId="{AA91F5A5-DEE0-468C-B8CE-9087D4A55D0B}"/>
          </ac:grpSpMkLst>
        </pc:grpChg>
        <pc:grpChg chg="mod">
          <ac:chgData name="Jason  Mayberry" userId="cecd4e79-e9a6-45b1-a01a-f51df2288f6a" providerId="ADAL" clId="{B5D3475B-2024-4989-AE3E-F7E6E2E5AD99}" dt="2021-01-21T05:13:35.093" v="48" actId="1076"/>
          <ac:grpSpMkLst>
            <pc:docMk/>
            <pc:sldMk cId="3012362501" sldId="283"/>
            <ac:grpSpMk id="459" creationId="{5CA24423-2705-4565-9218-9C051AAABE6C}"/>
          </ac:grpSpMkLst>
        </pc:grpChg>
        <pc:grpChg chg="mod">
          <ac:chgData name="Jason  Mayberry" userId="cecd4e79-e9a6-45b1-a01a-f51df2288f6a" providerId="ADAL" clId="{B5D3475B-2024-4989-AE3E-F7E6E2E5AD99}" dt="2021-01-21T05:13:35.093" v="48" actId="1076"/>
          <ac:grpSpMkLst>
            <pc:docMk/>
            <pc:sldMk cId="3012362501" sldId="283"/>
            <ac:grpSpMk id="460" creationId="{1528C50D-A61C-4574-901C-DE806A08E99E}"/>
          </ac:grpSpMkLst>
        </pc:grpChg>
        <pc:grpChg chg="mod">
          <ac:chgData name="Jason  Mayberry" userId="cecd4e79-e9a6-45b1-a01a-f51df2288f6a" providerId="ADAL" clId="{B5D3475B-2024-4989-AE3E-F7E6E2E5AD99}" dt="2021-01-21T05:13:35.093" v="48" actId="1076"/>
          <ac:grpSpMkLst>
            <pc:docMk/>
            <pc:sldMk cId="3012362501" sldId="283"/>
            <ac:grpSpMk id="464" creationId="{E813493D-F264-4778-BFCA-F098CC7D1290}"/>
          </ac:grpSpMkLst>
        </pc:grpChg>
        <pc:grpChg chg="mod">
          <ac:chgData name="Jason  Mayberry" userId="cecd4e79-e9a6-45b1-a01a-f51df2288f6a" providerId="ADAL" clId="{B5D3475B-2024-4989-AE3E-F7E6E2E5AD99}" dt="2021-01-21T05:13:35.093" v="48" actId="1076"/>
          <ac:grpSpMkLst>
            <pc:docMk/>
            <pc:sldMk cId="3012362501" sldId="283"/>
            <ac:grpSpMk id="468" creationId="{4A1B7048-E941-4421-B0FC-CABC67E8926B}"/>
          </ac:grpSpMkLst>
        </pc:grpChg>
        <pc:grpChg chg="mod">
          <ac:chgData name="Jason  Mayberry" userId="cecd4e79-e9a6-45b1-a01a-f51df2288f6a" providerId="ADAL" clId="{B5D3475B-2024-4989-AE3E-F7E6E2E5AD99}" dt="2021-01-21T05:13:35.093" v="48" actId="1076"/>
          <ac:grpSpMkLst>
            <pc:docMk/>
            <pc:sldMk cId="3012362501" sldId="283"/>
            <ac:grpSpMk id="469" creationId="{99B053D9-0D59-4836-9A86-E89128073A06}"/>
          </ac:grpSpMkLst>
        </pc:grpChg>
        <pc:grpChg chg="mod">
          <ac:chgData name="Jason  Mayberry" userId="cecd4e79-e9a6-45b1-a01a-f51df2288f6a" providerId="ADAL" clId="{B5D3475B-2024-4989-AE3E-F7E6E2E5AD99}" dt="2021-01-21T05:13:35.093" v="48" actId="1076"/>
          <ac:grpSpMkLst>
            <pc:docMk/>
            <pc:sldMk cId="3012362501" sldId="283"/>
            <ac:grpSpMk id="470" creationId="{B89A72BD-91F6-4F8A-A7F9-73B710927908}"/>
          </ac:grpSpMkLst>
        </pc:grpChg>
        <pc:grpChg chg="mod">
          <ac:chgData name="Jason  Mayberry" userId="cecd4e79-e9a6-45b1-a01a-f51df2288f6a" providerId="ADAL" clId="{B5D3475B-2024-4989-AE3E-F7E6E2E5AD99}" dt="2021-01-21T05:13:35.093" v="48" actId="1076"/>
          <ac:grpSpMkLst>
            <pc:docMk/>
            <pc:sldMk cId="3012362501" sldId="283"/>
            <ac:grpSpMk id="474" creationId="{67BB01F5-F123-489D-9B9C-EF7F81B09123}"/>
          </ac:grpSpMkLst>
        </pc:grpChg>
        <pc:grpChg chg="mod">
          <ac:chgData name="Jason  Mayberry" userId="cecd4e79-e9a6-45b1-a01a-f51df2288f6a" providerId="ADAL" clId="{B5D3475B-2024-4989-AE3E-F7E6E2E5AD99}" dt="2021-01-21T05:13:35.093" v="48" actId="1076"/>
          <ac:grpSpMkLst>
            <pc:docMk/>
            <pc:sldMk cId="3012362501" sldId="283"/>
            <ac:grpSpMk id="478" creationId="{657E5D0A-8072-4835-BBB2-6CAA6808B13E}"/>
          </ac:grpSpMkLst>
        </pc:grpChg>
        <pc:grpChg chg="mod">
          <ac:chgData name="Jason  Mayberry" userId="cecd4e79-e9a6-45b1-a01a-f51df2288f6a" providerId="ADAL" clId="{B5D3475B-2024-4989-AE3E-F7E6E2E5AD99}" dt="2021-01-21T05:13:35.093" v="48" actId="1076"/>
          <ac:grpSpMkLst>
            <pc:docMk/>
            <pc:sldMk cId="3012362501" sldId="283"/>
            <ac:grpSpMk id="479" creationId="{CFE77840-768A-4266-9288-4B6779FD2A04}"/>
          </ac:grpSpMkLst>
        </pc:grpChg>
        <pc:grpChg chg="mod">
          <ac:chgData name="Jason  Mayberry" userId="cecd4e79-e9a6-45b1-a01a-f51df2288f6a" providerId="ADAL" clId="{B5D3475B-2024-4989-AE3E-F7E6E2E5AD99}" dt="2021-01-21T05:13:35.093" v="48" actId="1076"/>
          <ac:grpSpMkLst>
            <pc:docMk/>
            <pc:sldMk cId="3012362501" sldId="283"/>
            <ac:grpSpMk id="480" creationId="{FAF81746-D2D7-4036-9E33-77DD40A6C6DD}"/>
          </ac:grpSpMkLst>
        </pc:grpChg>
        <pc:grpChg chg="mod">
          <ac:chgData name="Jason  Mayberry" userId="cecd4e79-e9a6-45b1-a01a-f51df2288f6a" providerId="ADAL" clId="{B5D3475B-2024-4989-AE3E-F7E6E2E5AD99}" dt="2021-01-21T05:13:35.093" v="48" actId="1076"/>
          <ac:grpSpMkLst>
            <pc:docMk/>
            <pc:sldMk cId="3012362501" sldId="283"/>
            <ac:grpSpMk id="484" creationId="{64059C60-71B0-4477-82AD-49027D7B3E41}"/>
          </ac:grpSpMkLst>
        </pc:grpChg>
        <pc:grpChg chg="mod">
          <ac:chgData name="Jason  Mayberry" userId="cecd4e79-e9a6-45b1-a01a-f51df2288f6a" providerId="ADAL" clId="{B5D3475B-2024-4989-AE3E-F7E6E2E5AD99}" dt="2021-01-21T05:13:35.093" v="48" actId="1076"/>
          <ac:grpSpMkLst>
            <pc:docMk/>
            <pc:sldMk cId="3012362501" sldId="283"/>
            <ac:grpSpMk id="488" creationId="{72C740EC-46C8-42CE-AA38-5A671F1F549B}"/>
          </ac:grpSpMkLst>
        </pc:grpChg>
        <pc:grpChg chg="mod">
          <ac:chgData name="Jason  Mayberry" userId="cecd4e79-e9a6-45b1-a01a-f51df2288f6a" providerId="ADAL" clId="{B5D3475B-2024-4989-AE3E-F7E6E2E5AD99}" dt="2021-01-21T05:13:35.093" v="48" actId="1076"/>
          <ac:grpSpMkLst>
            <pc:docMk/>
            <pc:sldMk cId="3012362501" sldId="283"/>
            <ac:grpSpMk id="489" creationId="{6E00F620-7954-4054-8625-37F082A7180B}"/>
          </ac:grpSpMkLst>
        </pc:grpChg>
        <pc:grpChg chg="mod">
          <ac:chgData name="Jason  Mayberry" userId="cecd4e79-e9a6-45b1-a01a-f51df2288f6a" providerId="ADAL" clId="{B5D3475B-2024-4989-AE3E-F7E6E2E5AD99}" dt="2021-01-21T05:13:35.093" v="48" actId="1076"/>
          <ac:grpSpMkLst>
            <pc:docMk/>
            <pc:sldMk cId="3012362501" sldId="283"/>
            <ac:grpSpMk id="490" creationId="{4A81A288-A7EA-40F9-850F-BB1F90CCDB8E}"/>
          </ac:grpSpMkLst>
        </pc:grpChg>
        <pc:grpChg chg="mod">
          <ac:chgData name="Jason  Mayberry" userId="cecd4e79-e9a6-45b1-a01a-f51df2288f6a" providerId="ADAL" clId="{B5D3475B-2024-4989-AE3E-F7E6E2E5AD99}" dt="2021-01-21T05:13:35.093" v="48" actId="1076"/>
          <ac:grpSpMkLst>
            <pc:docMk/>
            <pc:sldMk cId="3012362501" sldId="283"/>
            <ac:grpSpMk id="494" creationId="{DA534343-5D91-4470-A5BE-E0D70C6ADADB}"/>
          </ac:grpSpMkLst>
        </pc:grpChg>
        <pc:grpChg chg="mod">
          <ac:chgData name="Jason  Mayberry" userId="cecd4e79-e9a6-45b1-a01a-f51df2288f6a" providerId="ADAL" clId="{B5D3475B-2024-4989-AE3E-F7E6E2E5AD99}" dt="2021-01-21T05:13:35.093" v="48" actId="1076"/>
          <ac:grpSpMkLst>
            <pc:docMk/>
            <pc:sldMk cId="3012362501" sldId="283"/>
            <ac:grpSpMk id="498" creationId="{1E1049D3-932F-4AA2-B445-668FA30A84A6}"/>
          </ac:grpSpMkLst>
        </pc:grpChg>
        <pc:grpChg chg="mod">
          <ac:chgData name="Jason  Mayberry" userId="cecd4e79-e9a6-45b1-a01a-f51df2288f6a" providerId="ADAL" clId="{B5D3475B-2024-4989-AE3E-F7E6E2E5AD99}" dt="2021-01-21T05:13:35.093" v="48" actId="1076"/>
          <ac:grpSpMkLst>
            <pc:docMk/>
            <pc:sldMk cId="3012362501" sldId="283"/>
            <ac:grpSpMk id="499" creationId="{4A5D1966-A829-42BA-A8A5-BD79BDF294E1}"/>
          </ac:grpSpMkLst>
        </pc:grpChg>
        <pc:grpChg chg="mod">
          <ac:chgData name="Jason  Mayberry" userId="cecd4e79-e9a6-45b1-a01a-f51df2288f6a" providerId="ADAL" clId="{B5D3475B-2024-4989-AE3E-F7E6E2E5AD99}" dt="2021-01-21T05:13:35.093" v="48" actId="1076"/>
          <ac:grpSpMkLst>
            <pc:docMk/>
            <pc:sldMk cId="3012362501" sldId="283"/>
            <ac:grpSpMk id="500" creationId="{1588117F-46C9-4473-B1E8-46E7DDE5340C}"/>
          </ac:grpSpMkLst>
        </pc:grpChg>
        <pc:grpChg chg="mod">
          <ac:chgData name="Jason  Mayberry" userId="cecd4e79-e9a6-45b1-a01a-f51df2288f6a" providerId="ADAL" clId="{B5D3475B-2024-4989-AE3E-F7E6E2E5AD99}" dt="2021-01-21T05:13:35.093" v="48" actId="1076"/>
          <ac:grpSpMkLst>
            <pc:docMk/>
            <pc:sldMk cId="3012362501" sldId="283"/>
            <ac:grpSpMk id="504" creationId="{D0FA5236-18B1-4D7D-9D94-9B0E81FE6220}"/>
          </ac:grpSpMkLst>
        </pc:grpChg>
        <pc:grpChg chg="mod">
          <ac:chgData name="Jason  Mayberry" userId="cecd4e79-e9a6-45b1-a01a-f51df2288f6a" providerId="ADAL" clId="{B5D3475B-2024-4989-AE3E-F7E6E2E5AD99}" dt="2021-01-21T05:13:35.093" v="48" actId="1076"/>
          <ac:grpSpMkLst>
            <pc:docMk/>
            <pc:sldMk cId="3012362501" sldId="283"/>
            <ac:grpSpMk id="508" creationId="{89F8E083-50D9-4F80-9EA4-AD7CF606494C}"/>
          </ac:grpSpMkLst>
        </pc:grpChg>
        <pc:grpChg chg="mod">
          <ac:chgData name="Jason  Mayberry" userId="cecd4e79-e9a6-45b1-a01a-f51df2288f6a" providerId="ADAL" clId="{B5D3475B-2024-4989-AE3E-F7E6E2E5AD99}" dt="2021-01-21T05:13:35.093" v="48" actId="1076"/>
          <ac:grpSpMkLst>
            <pc:docMk/>
            <pc:sldMk cId="3012362501" sldId="283"/>
            <ac:grpSpMk id="509" creationId="{0B2B8830-5D60-4BD4-9780-1718EDEFDB41}"/>
          </ac:grpSpMkLst>
        </pc:grpChg>
        <pc:grpChg chg="mod">
          <ac:chgData name="Jason  Mayberry" userId="cecd4e79-e9a6-45b1-a01a-f51df2288f6a" providerId="ADAL" clId="{B5D3475B-2024-4989-AE3E-F7E6E2E5AD99}" dt="2021-01-21T05:13:35.093" v="48" actId="1076"/>
          <ac:grpSpMkLst>
            <pc:docMk/>
            <pc:sldMk cId="3012362501" sldId="283"/>
            <ac:grpSpMk id="510" creationId="{082F3451-9B88-41B5-B17A-0457E9673627}"/>
          </ac:grpSpMkLst>
        </pc:grpChg>
        <pc:grpChg chg="mod">
          <ac:chgData name="Jason  Mayberry" userId="cecd4e79-e9a6-45b1-a01a-f51df2288f6a" providerId="ADAL" clId="{B5D3475B-2024-4989-AE3E-F7E6E2E5AD99}" dt="2021-01-21T05:13:35.093" v="48" actId="1076"/>
          <ac:grpSpMkLst>
            <pc:docMk/>
            <pc:sldMk cId="3012362501" sldId="283"/>
            <ac:grpSpMk id="514" creationId="{7A807892-E1B1-41AD-9666-2829718ABF08}"/>
          </ac:grpSpMkLst>
        </pc:grpChg>
        <pc:grpChg chg="mod">
          <ac:chgData name="Jason  Mayberry" userId="cecd4e79-e9a6-45b1-a01a-f51df2288f6a" providerId="ADAL" clId="{B5D3475B-2024-4989-AE3E-F7E6E2E5AD99}" dt="2021-01-21T05:13:35.093" v="48" actId="1076"/>
          <ac:grpSpMkLst>
            <pc:docMk/>
            <pc:sldMk cId="3012362501" sldId="283"/>
            <ac:grpSpMk id="518" creationId="{19CD9EA2-77C1-414C-A6CF-DD85F0DD9AF5}"/>
          </ac:grpSpMkLst>
        </pc:grpChg>
        <pc:grpChg chg="mod">
          <ac:chgData name="Jason  Mayberry" userId="cecd4e79-e9a6-45b1-a01a-f51df2288f6a" providerId="ADAL" clId="{B5D3475B-2024-4989-AE3E-F7E6E2E5AD99}" dt="2021-01-21T05:13:35.093" v="48" actId="1076"/>
          <ac:grpSpMkLst>
            <pc:docMk/>
            <pc:sldMk cId="3012362501" sldId="283"/>
            <ac:grpSpMk id="519" creationId="{4985EDEF-3C89-4F7F-B1B7-64D89AB56C17}"/>
          </ac:grpSpMkLst>
        </pc:grpChg>
        <pc:grpChg chg="mod">
          <ac:chgData name="Jason  Mayberry" userId="cecd4e79-e9a6-45b1-a01a-f51df2288f6a" providerId="ADAL" clId="{B5D3475B-2024-4989-AE3E-F7E6E2E5AD99}" dt="2021-01-21T05:13:35.093" v="48" actId="1076"/>
          <ac:grpSpMkLst>
            <pc:docMk/>
            <pc:sldMk cId="3012362501" sldId="283"/>
            <ac:grpSpMk id="520" creationId="{24C91BAA-47A2-4036-AA22-FCFE274CD00D}"/>
          </ac:grpSpMkLst>
        </pc:grpChg>
        <pc:grpChg chg="mod">
          <ac:chgData name="Jason  Mayberry" userId="cecd4e79-e9a6-45b1-a01a-f51df2288f6a" providerId="ADAL" clId="{B5D3475B-2024-4989-AE3E-F7E6E2E5AD99}" dt="2021-01-21T05:13:35.093" v="48" actId="1076"/>
          <ac:grpSpMkLst>
            <pc:docMk/>
            <pc:sldMk cId="3012362501" sldId="283"/>
            <ac:grpSpMk id="524" creationId="{2C889022-7EF2-4577-9798-4B91D36E4A8A}"/>
          </ac:grpSpMkLst>
        </pc:grpChg>
        <pc:grpChg chg="mod">
          <ac:chgData name="Jason  Mayberry" userId="cecd4e79-e9a6-45b1-a01a-f51df2288f6a" providerId="ADAL" clId="{B5D3475B-2024-4989-AE3E-F7E6E2E5AD99}" dt="2021-01-21T05:13:35.093" v="48" actId="1076"/>
          <ac:grpSpMkLst>
            <pc:docMk/>
            <pc:sldMk cId="3012362501" sldId="283"/>
            <ac:grpSpMk id="528" creationId="{4250DD38-9A7B-4241-8263-20961ED3F5AE}"/>
          </ac:grpSpMkLst>
        </pc:grpChg>
        <pc:grpChg chg="mod">
          <ac:chgData name="Jason  Mayberry" userId="cecd4e79-e9a6-45b1-a01a-f51df2288f6a" providerId="ADAL" clId="{B5D3475B-2024-4989-AE3E-F7E6E2E5AD99}" dt="2021-01-21T05:13:35.093" v="48" actId="1076"/>
          <ac:grpSpMkLst>
            <pc:docMk/>
            <pc:sldMk cId="3012362501" sldId="283"/>
            <ac:grpSpMk id="529" creationId="{3293E59D-0008-43B7-9C14-820BB2A99C1B}"/>
          </ac:grpSpMkLst>
        </pc:grpChg>
        <pc:grpChg chg="mod">
          <ac:chgData name="Jason  Mayberry" userId="cecd4e79-e9a6-45b1-a01a-f51df2288f6a" providerId="ADAL" clId="{B5D3475B-2024-4989-AE3E-F7E6E2E5AD99}" dt="2021-01-21T05:13:35.093" v="48" actId="1076"/>
          <ac:grpSpMkLst>
            <pc:docMk/>
            <pc:sldMk cId="3012362501" sldId="283"/>
            <ac:grpSpMk id="530" creationId="{483DE8CB-807E-4FFA-801C-4200F2E13CE4}"/>
          </ac:grpSpMkLst>
        </pc:grpChg>
        <pc:grpChg chg="mod">
          <ac:chgData name="Jason  Mayberry" userId="cecd4e79-e9a6-45b1-a01a-f51df2288f6a" providerId="ADAL" clId="{B5D3475B-2024-4989-AE3E-F7E6E2E5AD99}" dt="2021-01-21T05:13:35.093" v="48" actId="1076"/>
          <ac:grpSpMkLst>
            <pc:docMk/>
            <pc:sldMk cId="3012362501" sldId="283"/>
            <ac:grpSpMk id="534" creationId="{0D5B2DD2-59F4-488C-8C88-F0B916561970}"/>
          </ac:grpSpMkLst>
        </pc:grpChg>
        <pc:grpChg chg="mod">
          <ac:chgData name="Jason  Mayberry" userId="cecd4e79-e9a6-45b1-a01a-f51df2288f6a" providerId="ADAL" clId="{B5D3475B-2024-4989-AE3E-F7E6E2E5AD99}" dt="2021-01-21T05:13:35.093" v="48" actId="1076"/>
          <ac:grpSpMkLst>
            <pc:docMk/>
            <pc:sldMk cId="3012362501" sldId="283"/>
            <ac:grpSpMk id="538" creationId="{6F9A2705-AA80-4BA7-9065-F2912A2448EE}"/>
          </ac:grpSpMkLst>
        </pc:grpChg>
        <pc:grpChg chg="mod">
          <ac:chgData name="Jason  Mayberry" userId="cecd4e79-e9a6-45b1-a01a-f51df2288f6a" providerId="ADAL" clId="{B5D3475B-2024-4989-AE3E-F7E6E2E5AD99}" dt="2021-01-21T05:13:35.093" v="48" actId="1076"/>
          <ac:grpSpMkLst>
            <pc:docMk/>
            <pc:sldMk cId="3012362501" sldId="283"/>
            <ac:grpSpMk id="539" creationId="{161B0243-2158-4690-B372-443E46566424}"/>
          </ac:grpSpMkLst>
        </pc:grpChg>
        <pc:grpChg chg="mod">
          <ac:chgData name="Jason  Mayberry" userId="cecd4e79-e9a6-45b1-a01a-f51df2288f6a" providerId="ADAL" clId="{B5D3475B-2024-4989-AE3E-F7E6E2E5AD99}" dt="2021-01-21T05:13:35.093" v="48" actId="1076"/>
          <ac:grpSpMkLst>
            <pc:docMk/>
            <pc:sldMk cId="3012362501" sldId="283"/>
            <ac:grpSpMk id="540" creationId="{8700B954-6297-4329-BFAC-0EEA9EB62808}"/>
          </ac:grpSpMkLst>
        </pc:grpChg>
        <pc:grpChg chg="mod">
          <ac:chgData name="Jason  Mayberry" userId="cecd4e79-e9a6-45b1-a01a-f51df2288f6a" providerId="ADAL" clId="{B5D3475B-2024-4989-AE3E-F7E6E2E5AD99}" dt="2021-01-21T05:13:35.093" v="48" actId="1076"/>
          <ac:grpSpMkLst>
            <pc:docMk/>
            <pc:sldMk cId="3012362501" sldId="283"/>
            <ac:grpSpMk id="544" creationId="{BA77B3CA-205F-4BEF-BF4E-4015D230A5EB}"/>
          </ac:grpSpMkLst>
        </pc:grpChg>
        <pc:grpChg chg="mod">
          <ac:chgData name="Jason  Mayberry" userId="cecd4e79-e9a6-45b1-a01a-f51df2288f6a" providerId="ADAL" clId="{B5D3475B-2024-4989-AE3E-F7E6E2E5AD99}" dt="2021-01-21T05:13:35.093" v="48" actId="1076"/>
          <ac:grpSpMkLst>
            <pc:docMk/>
            <pc:sldMk cId="3012362501" sldId="283"/>
            <ac:grpSpMk id="548" creationId="{FD1B264D-6EFA-417F-A90C-2870F6A29670}"/>
          </ac:grpSpMkLst>
        </pc:grpChg>
        <pc:grpChg chg="mod">
          <ac:chgData name="Jason  Mayberry" userId="cecd4e79-e9a6-45b1-a01a-f51df2288f6a" providerId="ADAL" clId="{B5D3475B-2024-4989-AE3E-F7E6E2E5AD99}" dt="2021-01-21T05:13:35.093" v="48" actId="1076"/>
          <ac:grpSpMkLst>
            <pc:docMk/>
            <pc:sldMk cId="3012362501" sldId="283"/>
            <ac:grpSpMk id="549" creationId="{7D1174B3-BE2F-47A0-A9A6-8DF25E2C4882}"/>
          </ac:grpSpMkLst>
        </pc:grpChg>
        <pc:grpChg chg="mod">
          <ac:chgData name="Jason  Mayberry" userId="cecd4e79-e9a6-45b1-a01a-f51df2288f6a" providerId="ADAL" clId="{B5D3475B-2024-4989-AE3E-F7E6E2E5AD99}" dt="2021-01-21T05:13:35.093" v="48" actId="1076"/>
          <ac:grpSpMkLst>
            <pc:docMk/>
            <pc:sldMk cId="3012362501" sldId="283"/>
            <ac:grpSpMk id="550" creationId="{97558FA0-A90F-42B1-8545-34BF2A518B71}"/>
          </ac:grpSpMkLst>
        </pc:grpChg>
        <pc:grpChg chg="mod">
          <ac:chgData name="Jason  Mayberry" userId="cecd4e79-e9a6-45b1-a01a-f51df2288f6a" providerId="ADAL" clId="{B5D3475B-2024-4989-AE3E-F7E6E2E5AD99}" dt="2021-01-21T05:13:35.093" v="48" actId="1076"/>
          <ac:grpSpMkLst>
            <pc:docMk/>
            <pc:sldMk cId="3012362501" sldId="283"/>
            <ac:grpSpMk id="554" creationId="{640845ED-9D4C-43D4-8DB9-FF29CF81AA18}"/>
          </ac:grpSpMkLst>
        </pc:grpChg>
        <pc:grpChg chg="mod">
          <ac:chgData name="Jason  Mayberry" userId="cecd4e79-e9a6-45b1-a01a-f51df2288f6a" providerId="ADAL" clId="{B5D3475B-2024-4989-AE3E-F7E6E2E5AD99}" dt="2021-01-21T05:13:35.093" v="48" actId="1076"/>
          <ac:grpSpMkLst>
            <pc:docMk/>
            <pc:sldMk cId="3012362501" sldId="283"/>
            <ac:grpSpMk id="558" creationId="{471FA37E-FD8A-4A51-B29B-4E55F8EAAA87}"/>
          </ac:grpSpMkLst>
        </pc:grpChg>
        <pc:grpChg chg="mod">
          <ac:chgData name="Jason  Mayberry" userId="cecd4e79-e9a6-45b1-a01a-f51df2288f6a" providerId="ADAL" clId="{B5D3475B-2024-4989-AE3E-F7E6E2E5AD99}" dt="2021-01-21T05:13:35.093" v="48" actId="1076"/>
          <ac:grpSpMkLst>
            <pc:docMk/>
            <pc:sldMk cId="3012362501" sldId="283"/>
            <ac:grpSpMk id="559" creationId="{661772A0-252D-4D75-B652-BDBAF1B91FB1}"/>
          </ac:grpSpMkLst>
        </pc:grpChg>
        <pc:grpChg chg="mod">
          <ac:chgData name="Jason  Mayberry" userId="cecd4e79-e9a6-45b1-a01a-f51df2288f6a" providerId="ADAL" clId="{B5D3475B-2024-4989-AE3E-F7E6E2E5AD99}" dt="2021-01-21T05:13:35.093" v="48" actId="1076"/>
          <ac:grpSpMkLst>
            <pc:docMk/>
            <pc:sldMk cId="3012362501" sldId="283"/>
            <ac:grpSpMk id="560" creationId="{801D31C0-E949-4947-8473-93C490130756}"/>
          </ac:grpSpMkLst>
        </pc:grpChg>
        <pc:grpChg chg="mod">
          <ac:chgData name="Jason  Mayberry" userId="cecd4e79-e9a6-45b1-a01a-f51df2288f6a" providerId="ADAL" clId="{B5D3475B-2024-4989-AE3E-F7E6E2E5AD99}" dt="2021-01-21T05:13:35.093" v="48" actId="1076"/>
          <ac:grpSpMkLst>
            <pc:docMk/>
            <pc:sldMk cId="3012362501" sldId="283"/>
            <ac:grpSpMk id="564" creationId="{9778DC0C-2F48-41C0-B95E-CA4DDF2DA8E1}"/>
          </ac:grpSpMkLst>
        </pc:grpChg>
        <pc:grpChg chg="add del mod">
          <ac:chgData name="Jason  Mayberry" userId="cecd4e79-e9a6-45b1-a01a-f51df2288f6a" providerId="ADAL" clId="{B5D3475B-2024-4989-AE3E-F7E6E2E5AD99}" dt="2021-01-21T05:20:34.778" v="132" actId="478"/>
          <ac:grpSpMkLst>
            <pc:docMk/>
            <pc:sldMk cId="3012362501" sldId="283"/>
            <ac:grpSpMk id="568" creationId="{FB216102-A4AC-400C-94FA-200BCFBCB3AB}"/>
          </ac:grpSpMkLst>
        </pc:grpChg>
        <pc:grpChg chg="add del mod">
          <ac:chgData name="Jason  Mayberry" userId="cecd4e79-e9a6-45b1-a01a-f51df2288f6a" providerId="ADAL" clId="{B5D3475B-2024-4989-AE3E-F7E6E2E5AD99}" dt="2021-01-21T05:20:11.080" v="129" actId="165"/>
          <ac:grpSpMkLst>
            <pc:docMk/>
            <pc:sldMk cId="3012362501" sldId="283"/>
            <ac:grpSpMk id="575" creationId="{035AB33B-A3BB-44B9-856B-5589C66533E6}"/>
          </ac:grpSpMkLst>
        </pc:grpChg>
        <pc:picChg chg="add mod">
          <ac:chgData name="Jason  Mayberry" userId="cecd4e79-e9a6-45b1-a01a-f51df2288f6a" providerId="ADAL" clId="{B5D3475B-2024-4989-AE3E-F7E6E2E5AD99}" dt="2021-01-21T05:13:41.754" v="49" actId="1076"/>
          <ac:picMkLst>
            <pc:docMk/>
            <pc:sldMk cId="3012362501" sldId="283"/>
            <ac:picMk id="25" creationId="{125878D0-FFFD-4608-9329-D6770E291ABB}"/>
          </ac:picMkLst>
        </pc:picChg>
        <pc:picChg chg="del">
          <ac:chgData name="Jason  Mayberry" userId="cecd4e79-e9a6-45b1-a01a-f51df2288f6a" providerId="ADAL" clId="{B5D3475B-2024-4989-AE3E-F7E6E2E5AD99}" dt="2021-01-21T05:06:28.921" v="27" actId="478"/>
          <ac:picMkLst>
            <pc:docMk/>
            <pc:sldMk cId="3012362501" sldId="283"/>
            <ac:picMk id="2050" creationId="{00000000-0000-0000-0000-000000000000}"/>
          </ac:picMkLst>
        </pc:picChg>
        <pc:cxnChg chg="mod">
          <ac:chgData name="Jason  Mayberry" userId="cecd4e79-e9a6-45b1-a01a-f51df2288f6a" providerId="ADAL" clId="{B5D3475B-2024-4989-AE3E-F7E6E2E5AD99}" dt="2021-01-21T05:13:41.754" v="49" actId="1076"/>
          <ac:cxnSpMkLst>
            <pc:docMk/>
            <pc:sldMk cId="3012362501" sldId="283"/>
            <ac:cxnSpMk id="34" creationId="{DEB711F1-3DB0-40DE-97D3-FBFCF105FC35}"/>
          </ac:cxnSpMkLst>
        </pc:cxnChg>
        <pc:cxnChg chg="mod">
          <ac:chgData name="Jason  Mayberry" userId="cecd4e79-e9a6-45b1-a01a-f51df2288f6a" providerId="ADAL" clId="{B5D3475B-2024-4989-AE3E-F7E6E2E5AD99}" dt="2021-01-21T05:13:41.754" v="49" actId="1076"/>
          <ac:cxnSpMkLst>
            <pc:docMk/>
            <pc:sldMk cId="3012362501" sldId="283"/>
            <ac:cxnSpMk id="35" creationId="{D04AF8EC-725E-4E3E-AFB2-11B72997079D}"/>
          </ac:cxnSpMkLst>
        </pc:cxnChg>
      </pc:sldChg>
      <pc:sldChg chg="addSp delSp modSp new mod modAnim">
        <pc:chgData name="Jason  Mayberry" userId="cecd4e79-e9a6-45b1-a01a-f51df2288f6a" providerId="ADAL" clId="{B5D3475B-2024-4989-AE3E-F7E6E2E5AD99}" dt="2021-01-22T21:53:52.932" v="359" actId="20577"/>
        <pc:sldMkLst>
          <pc:docMk/>
          <pc:sldMk cId="1313308496" sldId="285"/>
        </pc:sldMkLst>
        <pc:spChg chg="mod">
          <ac:chgData name="Jason  Mayberry" userId="cecd4e79-e9a6-45b1-a01a-f51df2288f6a" providerId="ADAL" clId="{B5D3475B-2024-4989-AE3E-F7E6E2E5AD99}" dt="2021-01-21T05:25:49.892" v="177" actId="20577"/>
          <ac:spMkLst>
            <pc:docMk/>
            <pc:sldMk cId="1313308496" sldId="285"/>
            <ac:spMk id="2" creationId="{3E9B0D9A-FAC0-4CDD-927C-6583EE6FA665}"/>
          </ac:spMkLst>
        </pc:spChg>
        <pc:spChg chg="mod">
          <ac:chgData name="Jason  Mayberry" userId="cecd4e79-e9a6-45b1-a01a-f51df2288f6a" providerId="ADAL" clId="{B5D3475B-2024-4989-AE3E-F7E6E2E5AD99}" dt="2021-01-21T05:07:45.569" v="31"/>
          <ac:spMkLst>
            <pc:docMk/>
            <pc:sldMk cId="1313308496" sldId="285"/>
            <ac:spMk id="5" creationId="{B9FCF1C2-291B-473F-B4C0-01C6E215940A}"/>
          </ac:spMkLst>
        </pc:spChg>
        <pc:spChg chg="mod">
          <ac:chgData name="Jason  Mayberry" userId="cecd4e79-e9a6-45b1-a01a-f51df2288f6a" providerId="ADAL" clId="{B5D3475B-2024-4989-AE3E-F7E6E2E5AD99}" dt="2021-01-21T05:07:45.569" v="31"/>
          <ac:spMkLst>
            <pc:docMk/>
            <pc:sldMk cId="1313308496" sldId="285"/>
            <ac:spMk id="6" creationId="{FC278146-C38F-4DA7-931C-3603CC43AAFA}"/>
          </ac:spMkLst>
        </pc:spChg>
        <pc:spChg chg="mod">
          <ac:chgData name="Jason  Mayberry" userId="cecd4e79-e9a6-45b1-a01a-f51df2288f6a" providerId="ADAL" clId="{B5D3475B-2024-4989-AE3E-F7E6E2E5AD99}" dt="2021-01-21T05:07:45.569" v="31"/>
          <ac:spMkLst>
            <pc:docMk/>
            <pc:sldMk cId="1313308496" sldId="285"/>
            <ac:spMk id="7" creationId="{51FA26F6-DA45-4055-B073-A23D9B35B363}"/>
          </ac:spMkLst>
        </pc:spChg>
        <pc:spChg chg="mod">
          <ac:chgData name="Jason  Mayberry" userId="cecd4e79-e9a6-45b1-a01a-f51df2288f6a" providerId="ADAL" clId="{B5D3475B-2024-4989-AE3E-F7E6E2E5AD99}" dt="2021-01-21T05:07:45.569" v="31"/>
          <ac:spMkLst>
            <pc:docMk/>
            <pc:sldMk cId="1313308496" sldId="285"/>
            <ac:spMk id="8" creationId="{F8400600-B080-447E-9668-C2F8AB4858B2}"/>
          </ac:spMkLst>
        </pc:spChg>
        <pc:spChg chg="mod">
          <ac:chgData name="Jason  Mayberry" userId="cecd4e79-e9a6-45b1-a01a-f51df2288f6a" providerId="ADAL" clId="{B5D3475B-2024-4989-AE3E-F7E6E2E5AD99}" dt="2021-01-21T05:07:45.569" v="31"/>
          <ac:spMkLst>
            <pc:docMk/>
            <pc:sldMk cId="1313308496" sldId="285"/>
            <ac:spMk id="9" creationId="{FBA517B1-7BB8-42F9-AF0D-2DCF412810BB}"/>
          </ac:spMkLst>
        </pc:spChg>
        <pc:spChg chg="mod">
          <ac:chgData name="Jason  Mayberry" userId="cecd4e79-e9a6-45b1-a01a-f51df2288f6a" providerId="ADAL" clId="{B5D3475B-2024-4989-AE3E-F7E6E2E5AD99}" dt="2021-01-21T05:07:45.569" v="31"/>
          <ac:spMkLst>
            <pc:docMk/>
            <pc:sldMk cId="1313308496" sldId="285"/>
            <ac:spMk id="11" creationId="{8B5AA2EA-6F6A-4E37-B711-6EFEDAF34CE3}"/>
          </ac:spMkLst>
        </pc:spChg>
        <pc:spChg chg="mod">
          <ac:chgData name="Jason  Mayberry" userId="cecd4e79-e9a6-45b1-a01a-f51df2288f6a" providerId="ADAL" clId="{B5D3475B-2024-4989-AE3E-F7E6E2E5AD99}" dt="2021-01-21T05:07:45.569" v="31"/>
          <ac:spMkLst>
            <pc:docMk/>
            <pc:sldMk cId="1313308496" sldId="285"/>
            <ac:spMk id="12" creationId="{5EE040DE-392C-4AC7-93C3-4D4E29BA4DF9}"/>
          </ac:spMkLst>
        </pc:spChg>
        <pc:spChg chg="add del mod">
          <ac:chgData name="Jason  Mayberry" userId="cecd4e79-e9a6-45b1-a01a-f51df2288f6a" providerId="ADAL" clId="{B5D3475B-2024-4989-AE3E-F7E6E2E5AD99}" dt="2021-01-21T05:13:25.108" v="45" actId="21"/>
          <ac:spMkLst>
            <pc:docMk/>
            <pc:sldMk cId="1313308496" sldId="285"/>
            <ac:spMk id="13" creationId="{C0C8AAF6-6DEF-45F1-83DC-A0B9A0BF4807}"/>
          </ac:spMkLst>
        </pc:spChg>
        <pc:spChg chg="add del mod">
          <ac:chgData name="Jason  Mayberry" userId="cecd4e79-e9a6-45b1-a01a-f51df2288f6a" providerId="ADAL" clId="{B5D3475B-2024-4989-AE3E-F7E6E2E5AD99}" dt="2021-01-21T05:13:25.108" v="45" actId="21"/>
          <ac:spMkLst>
            <pc:docMk/>
            <pc:sldMk cId="1313308496" sldId="285"/>
            <ac:spMk id="14" creationId="{03619342-B465-4C31-B532-1CF332F4945E}"/>
          </ac:spMkLst>
        </pc:spChg>
        <pc:spChg chg="add del mod">
          <ac:chgData name="Jason  Mayberry" userId="cecd4e79-e9a6-45b1-a01a-f51df2288f6a" providerId="ADAL" clId="{B5D3475B-2024-4989-AE3E-F7E6E2E5AD99}" dt="2021-01-21T05:13:25.108" v="45" actId="21"/>
          <ac:spMkLst>
            <pc:docMk/>
            <pc:sldMk cId="1313308496" sldId="285"/>
            <ac:spMk id="15" creationId="{1F172C30-EB81-4A34-AB46-6CD536E5B914}"/>
          </ac:spMkLst>
        </pc:spChg>
        <pc:spChg chg="add del mod">
          <ac:chgData name="Jason  Mayberry" userId="cecd4e79-e9a6-45b1-a01a-f51df2288f6a" providerId="ADAL" clId="{B5D3475B-2024-4989-AE3E-F7E6E2E5AD99}" dt="2021-01-21T05:13:25.108" v="45" actId="21"/>
          <ac:spMkLst>
            <pc:docMk/>
            <pc:sldMk cId="1313308496" sldId="285"/>
            <ac:spMk id="16" creationId="{DBDCB8A1-CF39-4F2B-8B7F-BFEB902C89F2}"/>
          </ac:spMkLst>
        </pc:spChg>
        <pc:spChg chg="add del mod">
          <ac:chgData name="Jason  Mayberry" userId="cecd4e79-e9a6-45b1-a01a-f51df2288f6a" providerId="ADAL" clId="{B5D3475B-2024-4989-AE3E-F7E6E2E5AD99}" dt="2021-01-21T05:13:25.108" v="45" actId="21"/>
          <ac:spMkLst>
            <pc:docMk/>
            <pc:sldMk cId="1313308496" sldId="285"/>
            <ac:spMk id="17" creationId="{A15F7D5C-45E1-4566-B56E-EEB1E6C05BE0}"/>
          </ac:spMkLst>
        </pc:spChg>
        <pc:spChg chg="add del mod">
          <ac:chgData name="Jason  Mayberry" userId="cecd4e79-e9a6-45b1-a01a-f51df2288f6a" providerId="ADAL" clId="{B5D3475B-2024-4989-AE3E-F7E6E2E5AD99}" dt="2021-01-21T05:13:25.108" v="45" actId="21"/>
          <ac:spMkLst>
            <pc:docMk/>
            <pc:sldMk cId="1313308496" sldId="285"/>
            <ac:spMk id="18" creationId="{D325E6A9-5966-4B35-B608-6A600726EB5F}"/>
          </ac:spMkLst>
        </pc:spChg>
        <pc:spChg chg="add del mod">
          <ac:chgData name="Jason  Mayberry" userId="cecd4e79-e9a6-45b1-a01a-f51df2288f6a" providerId="ADAL" clId="{B5D3475B-2024-4989-AE3E-F7E6E2E5AD99}" dt="2021-01-21T05:13:25.108" v="45" actId="21"/>
          <ac:spMkLst>
            <pc:docMk/>
            <pc:sldMk cId="1313308496" sldId="285"/>
            <ac:spMk id="19" creationId="{C8D4FAB1-047A-4EB1-8DCE-79F5A266B276}"/>
          </ac:spMkLst>
        </pc:spChg>
        <pc:spChg chg="add del mod">
          <ac:chgData name="Jason  Mayberry" userId="cecd4e79-e9a6-45b1-a01a-f51df2288f6a" providerId="ADAL" clId="{B5D3475B-2024-4989-AE3E-F7E6E2E5AD99}" dt="2021-01-21T05:13:25.108" v="45" actId="21"/>
          <ac:spMkLst>
            <pc:docMk/>
            <pc:sldMk cId="1313308496" sldId="285"/>
            <ac:spMk id="20" creationId="{39DC4CCD-C174-4A93-9211-58031F78879D}"/>
          </ac:spMkLst>
        </pc:spChg>
        <pc:spChg chg="mod">
          <ac:chgData name="Jason  Mayberry" userId="cecd4e79-e9a6-45b1-a01a-f51df2288f6a" providerId="ADAL" clId="{B5D3475B-2024-4989-AE3E-F7E6E2E5AD99}" dt="2021-01-21T05:07:45.569" v="31"/>
          <ac:spMkLst>
            <pc:docMk/>
            <pc:sldMk cId="1313308496" sldId="285"/>
            <ac:spMk id="22" creationId="{1CF0EF9A-FEBA-4B9E-B8B1-FA759F5CD7DB}"/>
          </ac:spMkLst>
        </pc:spChg>
        <pc:spChg chg="mod">
          <ac:chgData name="Jason  Mayberry" userId="cecd4e79-e9a6-45b1-a01a-f51df2288f6a" providerId="ADAL" clId="{B5D3475B-2024-4989-AE3E-F7E6E2E5AD99}" dt="2021-01-21T05:07:45.569" v="31"/>
          <ac:spMkLst>
            <pc:docMk/>
            <pc:sldMk cId="1313308496" sldId="285"/>
            <ac:spMk id="23" creationId="{9CADD631-C6FB-4193-943D-6D1C46B6E39C}"/>
          </ac:spMkLst>
        </pc:spChg>
        <pc:spChg chg="mod">
          <ac:chgData name="Jason  Mayberry" userId="cecd4e79-e9a6-45b1-a01a-f51df2288f6a" providerId="ADAL" clId="{B5D3475B-2024-4989-AE3E-F7E6E2E5AD99}" dt="2021-01-21T05:07:45.569" v="31"/>
          <ac:spMkLst>
            <pc:docMk/>
            <pc:sldMk cId="1313308496" sldId="285"/>
            <ac:spMk id="24" creationId="{44F9E26F-2CA9-40A6-9115-8E02FA915E7B}"/>
          </ac:spMkLst>
        </pc:spChg>
        <pc:spChg chg="mod">
          <ac:chgData name="Jason  Mayberry" userId="cecd4e79-e9a6-45b1-a01a-f51df2288f6a" providerId="ADAL" clId="{B5D3475B-2024-4989-AE3E-F7E6E2E5AD99}" dt="2021-01-21T05:07:45.569" v="31"/>
          <ac:spMkLst>
            <pc:docMk/>
            <pc:sldMk cId="1313308496" sldId="285"/>
            <ac:spMk id="25" creationId="{9043808D-5A86-4EAC-907D-49EFF7FCD2C2}"/>
          </ac:spMkLst>
        </pc:spChg>
        <pc:spChg chg="mod">
          <ac:chgData name="Jason  Mayberry" userId="cecd4e79-e9a6-45b1-a01a-f51df2288f6a" providerId="ADAL" clId="{B5D3475B-2024-4989-AE3E-F7E6E2E5AD99}" dt="2021-01-21T05:07:45.569" v="31"/>
          <ac:spMkLst>
            <pc:docMk/>
            <pc:sldMk cId="1313308496" sldId="285"/>
            <ac:spMk id="26" creationId="{01F25670-AC4F-4EF0-ADC8-93EDA65F75DB}"/>
          </ac:spMkLst>
        </pc:spChg>
        <pc:spChg chg="mod">
          <ac:chgData name="Jason  Mayberry" userId="cecd4e79-e9a6-45b1-a01a-f51df2288f6a" providerId="ADAL" clId="{B5D3475B-2024-4989-AE3E-F7E6E2E5AD99}" dt="2021-01-21T05:07:45.569" v="31"/>
          <ac:spMkLst>
            <pc:docMk/>
            <pc:sldMk cId="1313308496" sldId="285"/>
            <ac:spMk id="27" creationId="{F1A73AD6-C1F7-4405-8290-1FBB812CE4D1}"/>
          </ac:spMkLst>
        </pc:spChg>
        <pc:spChg chg="mod">
          <ac:chgData name="Jason  Mayberry" userId="cecd4e79-e9a6-45b1-a01a-f51df2288f6a" providerId="ADAL" clId="{B5D3475B-2024-4989-AE3E-F7E6E2E5AD99}" dt="2021-01-21T05:07:45.569" v="31"/>
          <ac:spMkLst>
            <pc:docMk/>
            <pc:sldMk cId="1313308496" sldId="285"/>
            <ac:spMk id="29" creationId="{4B38EDCF-1DCC-4DA8-8975-07ED67B8452A}"/>
          </ac:spMkLst>
        </pc:spChg>
        <pc:spChg chg="mod">
          <ac:chgData name="Jason  Mayberry" userId="cecd4e79-e9a6-45b1-a01a-f51df2288f6a" providerId="ADAL" clId="{B5D3475B-2024-4989-AE3E-F7E6E2E5AD99}" dt="2021-01-21T05:07:45.569" v="31"/>
          <ac:spMkLst>
            <pc:docMk/>
            <pc:sldMk cId="1313308496" sldId="285"/>
            <ac:spMk id="30" creationId="{3B3F433D-F984-4DAA-95B4-82C90A377095}"/>
          </ac:spMkLst>
        </pc:spChg>
        <pc:spChg chg="mod">
          <ac:chgData name="Jason  Mayberry" userId="cecd4e79-e9a6-45b1-a01a-f51df2288f6a" providerId="ADAL" clId="{B5D3475B-2024-4989-AE3E-F7E6E2E5AD99}" dt="2021-01-21T05:07:45.569" v="31"/>
          <ac:spMkLst>
            <pc:docMk/>
            <pc:sldMk cId="1313308496" sldId="285"/>
            <ac:spMk id="81" creationId="{15865FEA-EBC8-4575-BC3F-3F5E5957EEBC}"/>
          </ac:spMkLst>
        </pc:spChg>
        <pc:spChg chg="mod">
          <ac:chgData name="Jason  Mayberry" userId="cecd4e79-e9a6-45b1-a01a-f51df2288f6a" providerId="ADAL" clId="{B5D3475B-2024-4989-AE3E-F7E6E2E5AD99}" dt="2021-01-21T05:07:45.569" v="31"/>
          <ac:spMkLst>
            <pc:docMk/>
            <pc:sldMk cId="1313308496" sldId="285"/>
            <ac:spMk id="82" creationId="{7C3DC6D7-688A-46F1-9BD7-BE75603F589E}"/>
          </ac:spMkLst>
        </pc:spChg>
        <pc:spChg chg="mod">
          <ac:chgData name="Jason  Mayberry" userId="cecd4e79-e9a6-45b1-a01a-f51df2288f6a" providerId="ADAL" clId="{B5D3475B-2024-4989-AE3E-F7E6E2E5AD99}" dt="2021-01-21T05:07:45.569" v="31"/>
          <ac:spMkLst>
            <pc:docMk/>
            <pc:sldMk cId="1313308496" sldId="285"/>
            <ac:spMk id="83" creationId="{3B0F2453-C504-4038-8E14-2657F2C296F6}"/>
          </ac:spMkLst>
        </pc:spChg>
        <pc:spChg chg="mod">
          <ac:chgData name="Jason  Mayberry" userId="cecd4e79-e9a6-45b1-a01a-f51df2288f6a" providerId="ADAL" clId="{B5D3475B-2024-4989-AE3E-F7E6E2E5AD99}" dt="2021-01-21T05:07:45.569" v="31"/>
          <ac:spMkLst>
            <pc:docMk/>
            <pc:sldMk cId="1313308496" sldId="285"/>
            <ac:spMk id="85" creationId="{7FFA8E70-6900-46EF-8A7F-60D8B2EBD9B1}"/>
          </ac:spMkLst>
        </pc:spChg>
        <pc:spChg chg="mod">
          <ac:chgData name="Jason  Mayberry" userId="cecd4e79-e9a6-45b1-a01a-f51df2288f6a" providerId="ADAL" clId="{B5D3475B-2024-4989-AE3E-F7E6E2E5AD99}" dt="2021-01-21T05:07:45.569" v="31"/>
          <ac:spMkLst>
            <pc:docMk/>
            <pc:sldMk cId="1313308496" sldId="285"/>
            <ac:spMk id="86" creationId="{785A3635-248B-4B9C-9C79-B1A16993BC7E}"/>
          </ac:spMkLst>
        </pc:spChg>
        <pc:spChg chg="mod">
          <ac:chgData name="Jason  Mayberry" userId="cecd4e79-e9a6-45b1-a01a-f51df2288f6a" providerId="ADAL" clId="{B5D3475B-2024-4989-AE3E-F7E6E2E5AD99}" dt="2021-01-21T05:07:45.569" v="31"/>
          <ac:spMkLst>
            <pc:docMk/>
            <pc:sldMk cId="1313308496" sldId="285"/>
            <ac:spMk id="87" creationId="{6F518150-808E-448D-B45D-A5C61C7BD88A}"/>
          </ac:spMkLst>
        </pc:spChg>
        <pc:spChg chg="mod">
          <ac:chgData name="Jason  Mayberry" userId="cecd4e79-e9a6-45b1-a01a-f51df2288f6a" providerId="ADAL" clId="{B5D3475B-2024-4989-AE3E-F7E6E2E5AD99}" dt="2021-01-21T05:07:45.569" v="31"/>
          <ac:spMkLst>
            <pc:docMk/>
            <pc:sldMk cId="1313308496" sldId="285"/>
            <ac:spMk id="91" creationId="{AA4CEC2D-9AD6-4581-A94A-10FA595CD2F7}"/>
          </ac:spMkLst>
        </pc:spChg>
        <pc:spChg chg="mod">
          <ac:chgData name="Jason  Mayberry" userId="cecd4e79-e9a6-45b1-a01a-f51df2288f6a" providerId="ADAL" clId="{B5D3475B-2024-4989-AE3E-F7E6E2E5AD99}" dt="2021-01-21T05:07:45.569" v="31"/>
          <ac:spMkLst>
            <pc:docMk/>
            <pc:sldMk cId="1313308496" sldId="285"/>
            <ac:spMk id="92" creationId="{93F3B227-0DF1-4670-95C1-B7BBA6DE966F}"/>
          </ac:spMkLst>
        </pc:spChg>
        <pc:spChg chg="mod">
          <ac:chgData name="Jason  Mayberry" userId="cecd4e79-e9a6-45b1-a01a-f51df2288f6a" providerId="ADAL" clId="{B5D3475B-2024-4989-AE3E-F7E6E2E5AD99}" dt="2021-01-21T05:07:45.569" v="31"/>
          <ac:spMkLst>
            <pc:docMk/>
            <pc:sldMk cId="1313308496" sldId="285"/>
            <ac:spMk id="93" creationId="{C6226688-2540-4E6B-8488-124A2C82C29D}"/>
          </ac:spMkLst>
        </pc:spChg>
        <pc:spChg chg="mod">
          <ac:chgData name="Jason  Mayberry" userId="cecd4e79-e9a6-45b1-a01a-f51df2288f6a" providerId="ADAL" clId="{B5D3475B-2024-4989-AE3E-F7E6E2E5AD99}" dt="2021-01-21T05:07:45.569" v="31"/>
          <ac:spMkLst>
            <pc:docMk/>
            <pc:sldMk cId="1313308496" sldId="285"/>
            <ac:spMk id="95" creationId="{7E463CDC-6CF6-4037-9560-8FD012561EF8}"/>
          </ac:spMkLst>
        </pc:spChg>
        <pc:spChg chg="mod">
          <ac:chgData name="Jason  Mayberry" userId="cecd4e79-e9a6-45b1-a01a-f51df2288f6a" providerId="ADAL" clId="{B5D3475B-2024-4989-AE3E-F7E6E2E5AD99}" dt="2021-01-21T05:07:45.569" v="31"/>
          <ac:spMkLst>
            <pc:docMk/>
            <pc:sldMk cId="1313308496" sldId="285"/>
            <ac:spMk id="96" creationId="{DCA9C1F6-068D-4D5E-BD33-678BFBEB0DD9}"/>
          </ac:spMkLst>
        </pc:spChg>
        <pc:spChg chg="mod">
          <ac:chgData name="Jason  Mayberry" userId="cecd4e79-e9a6-45b1-a01a-f51df2288f6a" providerId="ADAL" clId="{B5D3475B-2024-4989-AE3E-F7E6E2E5AD99}" dt="2021-01-21T05:07:45.569" v="31"/>
          <ac:spMkLst>
            <pc:docMk/>
            <pc:sldMk cId="1313308496" sldId="285"/>
            <ac:spMk id="97" creationId="{99E25E12-94A2-4F5C-99B6-6447B9DE78A2}"/>
          </ac:spMkLst>
        </pc:spChg>
        <pc:spChg chg="mod">
          <ac:chgData name="Jason  Mayberry" userId="cecd4e79-e9a6-45b1-a01a-f51df2288f6a" providerId="ADAL" clId="{B5D3475B-2024-4989-AE3E-F7E6E2E5AD99}" dt="2021-01-21T05:07:45.569" v="31"/>
          <ac:spMkLst>
            <pc:docMk/>
            <pc:sldMk cId="1313308496" sldId="285"/>
            <ac:spMk id="101" creationId="{21DF6ED7-69D4-49BA-9DF7-9D3E0B1CB5C7}"/>
          </ac:spMkLst>
        </pc:spChg>
        <pc:spChg chg="mod">
          <ac:chgData name="Jason  Mayberry" userId="cecd4e79-e9a6-45b1-a01a-f51df2288f6a" providerId="ADAL" clId="{B5D3475B-2024-4989-AE3E-F7E6E2E5AD99}" dt="2021-01-21T05:07:45.569" v="31"/>
          <ac:spMkLst>
            <pc:docMk/>
            <pc:sldMk cId="1313308496" sldId="285"/>
            <ac:spMk id="102" creationId="{063EA7AE-CDDF-4B5A-934E-9569BCACBA42}"/>
          </ac:spMkLst>
        </pc:spChg>
        <pc:spChg chg="mod">
          <ac:chgData name="Jason  Mayberry" userId="cecd4e79-e9a6-45b1-a01a-f51df2288f6a" providerId="ADAL" clId="{B5D3475B-2024-4989-AE3E-F7E6E2E5AD99}" dt="2021-01-21T05:07:45.569" v="31"/>
          <ac:spMkLst>
            <pc:docMk/>
            <pc:sldMk cId="1313308496" sldId="285"/>
            <ac:spMk id="103" creationId="{19BABD56-6F99-43E6-A40E-3B84CD6B55CD}"/>
          </ac:spMkLst>
        </pc:spChg>
        <pc:spChg chg="mod">
          <ac:chgData name="Jason  Mayberry" userId="cecd4e79-e9a6-45b1-a01a-f51df2288f6a" providerId="ADAL" clId="{B5D3475B-2024-4989-AE3E-F7E6E2E5AD99}" dt="2021-01-21T05:07:45.569" v="31"/>
          <ac:spMkLst>
            <pc:docMk/>
            <pc:sldMk cId="1313308496" sldId="285"/>
            <ac:spMk id="105" creationId="{9C4EDAC2-6E22-4E57-A0E6-19619E4EF847}"/>
          </ac:spMkLst>
        </pc:spChg>
        <pc:spChg chg="mod">
          <ac:chgData name="Jason  Mayberry" userId="cecd4e79-e9a6-45b1-a01a-f51df2288f6a" providerId="ADAL" clId="{B5D3475B-2024-4989-AE3E-F7E6E2E5AD99}" dt="2021-01-21T05:07:45.569" v="31"/>
          <ac:spMkLst>
            <pc:docMk/>
            <pc:sldMk cId="1313308496" sldId="285"/>
            <ac:spMk id="106" creationId="{77DA66D5-3228-4F9F-8E7C-8796797D4FC5}"/>
          </ac:spMkLst>
        </pc:spChg>
        <pc:spChg chg="mod">
          <ac:chgData name="Jason  Mayberry" userId="cecd4e79-e9a6-45b1-a01a-f51df2288f6a" providerId="ADAL" clId="{B5D3475B-2024-4989-AE3E-F7E6E2E5AD99}" dt="2021-01-21T05:07:45.569" v="31"/>
          <ac:spMkLst>
            <pc:docMk/>
            <pc:sldMk cId="1313308496" sldId="285"/>
            <ac:spMk id="107" creationId="{F750ACDD-8AC6-4A0D-8346-8C517791F7E1}"/>
          </ac:spMkLst>
        </pc:spChg>
        <pc:spChg chg="mod">
          <ac:chgData name="Jason  Mayberry" userId="cecd4e79-e9a6-45b1-a01a-f51df2288f6a" providerId="ADAL" clId="{B5D3475B-2024-4989-AE3E-F7E6E2E5AD99}" dt="2021-01-21T05:07:45.569" v="31"/>
          <ac:spMkLst>
            <pc:docMk/>
            <pc:sldMk cId="1313308496" sldId="285"/>
            <ac:spMk id="111" creationId="{ED3199D4-64B9-44C1-904F-CCE562AB447F}"/>
          </ac:spMkLst>
        </pc:spChg>
        <pc:spChg chg="mod">
          <ac:chgData name="Jason  Mayberry" userId="cecd4e79-e9a6-45b1-a01a-f51df2288f6a" providerId="ADAL" clId="{B5D3475B-2024-4989-AE3E-F7E6E2E5AD99}" dt="2021-01-21T05:07:45.569" v="31"/>
          <ac:spMkLst>
            <pc:docMk/>
            <pc:sldMk cId="1313308496" sldId="285"/>
            <ac:spMk id="112" creationId="{83EACC24-3080-4F49-9DA0-C57940CD1735}"/>
          </ac:spMkLst>
        </pc:spChg>
        <pc:spChg chg="mod">
          <ac:chgData name="Jason  Mayberry" userId="cecd4e79-e9a6-45b1-a01a-f51df2288f6a" providerId="ADAL" clId="{B5D3475B-2024-4989-AE3E-F7E6E2E5AD99}" dt="2021-01-21T05:07:45.569" v="31"/>
          <ac:spMkLst>
            <pc:docMk/>
            <pc:sldMk cId="1313308496" sldId="285"/>
            <ac:spMk id="113" creationId="{6207589C-4442-42F5-8962-4DAE4EAE124F}"/>
          </ac:spMkLst>
        </pc:spChg>
        <pc:spChg chg="mod">
          <ac:chgData name="Jason  Mayberry" userId="cecd4e79-e9a6-45b1-a01a-f51df2288f6a" providerId="ADAL" clId="{B5D3475B-2024-4989-AE3E-F7E6E2E5AD99}" dt="2021-01-21T05:07:45.569" v="31"/>
          <ac:spMkLst>
            <pc:docMk/>
            <pc:sldMk cId="1313308496" sldId="285"/>
            <ac:spMk id="115" creationId="{B7E3F254-7F04-4F71-B9B9-1228FD1CC04E}"/>
          </ac:spMkLst>
        </pc:spChg>
        <pc:spChg chg="mod">
          <ac:chgData name="Jason  Mayberry" userId="cecd4e79-e9a6-45b1-a01a-f51df2288f6a" providerId="ADAL" clId="{B5D3475B-2024-4989-AE3E-F7E6E2E5AD99}" dt="2021-01-21T05:07:45.569" v="31"/>
          <ac:spMkLst>
            <pc:docMk/>
            <pc:sldMk cId="1313308496" sldId="285"/>
            <ac:spMk id="116" creationId="{00EF6CFA-2E12-46C9-B318-C0A521E8ADA3}"/>
          </ac:spMkLst>
        </pc:spChg>
        <pc:spChg chg="mod">
          <ac:chgData name="Jason  Mayberry" userId="cecd4e79-e9a6-45b1-a01a-f51df2288f6a" providerId="ADAL" clId="{B5D3475B-2024-4989-AE3E-F7E6E2E5AD99}" dt="2021-01-21T05:07:45.569" v="31"/>
          <ac:spMkLst>
            <pc:docMk/>
            <pc:sldMk cId="1313308496" sldId="285"/>
            <ac:spMk id="117" creationId="{A0E2ACD7-300D-49F3-A12A-9E5654992866}"/>
          </ac:spMkLst>
        </pc:spChg>
        <pc:spChg chg="mod">
          <ac:chgData name="Jason  Mayberry" userId="cecd4e79-e9a6-45b1-a01a-f51df2288f6a" providerId="ADAL" clId="{B5D3475B-2024-4989-AE3E-F7E6E2E5AD99}" dt="2021-01-21T05:07:45.569" v="31"/>
          <ac:spMkLst>
            <pc:docMk/>
            <pc:sldMk cId="1313308496" sldId="285"/>
            <ac:spMk id="121" creationId="{976A0314-EE3F-4030-81E8-E19DE4962EBB}"/>
          </ac:spMkLst>
        </pc:spChg>
        <pc:spChg chg="mod">
          <ac:chgData name="Jason  Mayberry" userId="cecd4e79-e9a6-45b1-a01a-f51df2288f6a" providerId="ADAL" clId="{B5D3475B-2024-4989-AE3E-F7E6E2E5AD99}" dt="2021-01-21T05:07:45.569" v="31"/>
          <ac:spMkLst>
            <pc:docMk/>
            <pc:sldMk cId="1313308496" sldId="285"/>
            <ac:spMk id="122" creationId="{34D0A6E9-54AB-429D-8826-FEB8D165D246}"/>
          </ac:spMkLst>
        </pc:spChg>
        <pc:spChg chg="mod">
          <ac:chgData name="Jason  Mayberry" userId="cecd4e79-e9a6-45b1-a01a-f51df2288f6a" providerId="ADAL" clId="{B5D3475B-2024-4989-AE3E-F7E6E2E5AD99}" dt="2021-01-21T05:07:45.569" v="31"/>
          <ac:spMkLst>
            <pc:docMk/>
            <pc:sldMk cId="1313308496" sldId="285"/>
            <ac:spMk id="123" creationId="{D0B2712D-6558-4C50-A7E6-4C56C894ED8B}"/>
          </ac:spMkLst>
        </pc:spChg>
        <pc:spChg chg="mod">
          <ac:chgData name="Jason  Mayberry" userId="cecd4e79-e9a6-45b1-a01a-f51df2288f6a" providerId="ADAL" clId="{B5D3475B-2024-4989-AE3E-F7E6E2E5AD99}" dt="2021-01-21T05:07:45.569" v="31"/>
          <ac:spMkLst>
            <pc:docMk/>
            <pc:sldMk cId="1313308496" sldId="285"/>
            <ac:spMk id="125" creationId="{CF4C8C29-FAA7-4612-AED4-BD8498A6ED72}"/>
          </ac:spMkLst>
        </pc:spChg>
        <pc:spChg chg="mod">
          <ac:chgData name="Jason  Mayberry" userId="cecd4e79-e9a6-45b1-a01a-f51df2288f6a" providerId="ADAL" clId="{B5D3475B-2024-4989-AE3E-F7E6E2E5AD99}" dt="2021-01-21T05:07:45.569" v="31"/>
          <ac:spMkLst>
            <pc:docMk/>
            <pc:sldMk cId="1313308496" sldId="285"/>
            <ac:spMk id="126" creationId="{38F140D7-AB3F-49D5-B5A5-6C53E7425B05}"/>
          </ac:spMkLst>
        </pc:spChg>
        <pc:spChg chg="mod">
          <ac:chgData name="Jason  Mayberry" userId="cecd4e79-e9a6-45b1-a01a-f51df2288f6a" providerId="ADAL" clId="{B5D3475B-2024-4989-AE3E-F7E6E2E5AD99}" dt="2021-01-21T05:07:45.569" v="31"/>
          <ac:spMkLst>
            <pc:docMk/>
            <pc:sldMk cId="1313308496" sldId="285"/>
            <ac:spMk id="127" creationId="{64A48F54-B7D4-4A03-AED6-B764DAB48A5D}"/>
          </ac:spMkLst>
        </pc:spChg>
        <pc:spChg chg="mod">
          <ac:chgData name="Jason  Mayberry" userId="cecd4e79-e9a6-45b1-a01a-f51df2288f6a" providerId="ADAL" clId="{B5D3475B-2024-4989-AE3E-F7E6E2E5AD99}" dt="2021-01-21T05:07:45.569" v="31"/>
          <ac:spMkLst>
            <pc:docMk/>
            <pc:sldMk cId="1313308496" sldId="285"/>
            <ac:spMk id="131" creationId="{9C2BBCAA-670A-4949-8995-5161CB57161B}"/>
          </ac:spMkLst>
        </pc:spChg>
        <pc:spChg chg="mod">
          <ac:chgData name="Jason  Mayberry" userId="cecd4e79-e9a6-45b1-a01a-f51df2288f6a" providerId="ADAL" clId="{B5D3475B-2024-4989-AE3E-F7E6E2E5AD99}" dt="2021-01-21T05:07:45.569" v="31"/>
          <ac:spMkLst>
            <pc:docMk/>
            <pc:sldMk cId="1313308496" sldId="285"/>
            <ac:spMk id="132" creationId="{C56A37E3-8105-46B3-A087-06302943ED20}"/>
          </ac:spMkLst>
        </pc:spChg>
        <pc:spChg chg="mod">
          <ac:chgData name="Jason  Mayberry" userId="cecd4e79-e9a6-45b1-a01a-f51df2288f6a" providerId="ADAL" clId="{B5D3475B-2024-4989-AE3E-F7E6E2E5AD99}" dt="2021-01-21T05:07:45.569" v="31"/>
          <ac:spMkLst>
            <pc:docMk/>
            <pc:sldMk cId="1313308496" sldId="285"/>
            <ac:spMk id="133" creationId="{276CC236-B97A-4FBB-8E05-639FC73B1423}"/>
          </ac:spMkLst>
        </pc:spChg>
        <pc:spChg chg="mod">
          <ac:chgData name="Jason  Mayberry" userId="cecd4e79-e9a6-45b1-a01a-f51df2288f6a" providerId="ADAL" clId="{B5D3475B-2024-4989-AE3E-F7E6E2E5AD99}" dt="2021-01-21T05:07:45.569" v="31"/>
          <ac:spMkLst>
            <pc:docMk/>
            <pc:sldMk cId="1313308496" sldId="285"/>
            <ac:spMk id="135" creationId="{1F258861-4B66-4281-8429-79423694AA9F}"/>
          </ac:spMkLst>
        </pc:spChg>
        <pc:spChg chg="mod">
          <ac:chgData name="Jason  Mayberry" userId="cecd4e79-e9a6-45b1-a01a-f51df2288f6a" providerId="ADAL" clId="{B5D3475B-2024-4989-AE3E-F7E6E2E5AD99}" dt="2021-01-21T05:07:45.569" v="31"/>
          <ac:spMkLst>
            <pc:docMk/>
            <pc:sldMk cId="1313308496" sldId="285"/>
            <ac:spMk id="136" creationId="{0031E24F-7458-4BEA-9A03-A305E07497F8}"/>
          </ac:spMkLst>
        </pc:spChg>
        <pc:spChg chg="mod">
          <ac:chgData name="Jason  Mayberry" userId="cecd4e79-e9a6-45b1-a01a-f51df2288f6a" providerId="ADAL" clId="{B5D3475B-2024-4989-AE3E-F7E6E2E5AD99}" dt="2021-01-21T05:07:45.569" v="31"/>
          <ac:spMkLst>
            <pc:docMk/>
            <pc:sldMk cId="1313308496" sldId="285"/>
            <ac:spMk id="137" creationId="{BEC15C80-C11D-4F89-9C4A-5DE3CE6D90A7}"/>
          </ac:spMkLst>
        </pc:spChg>
        <pc:spChg chg="mod">
          <ac:chgData name="Jason  Mayberry" userId="cecd4e79-e9a6-45b1-a01a-f51df2288f6a" providerId="ADAL" clId="{B5D3475B-2024-4989-AE3E-F7E6E2E5AD99}" dt="2021-01-21T05:07:45.569" v="31"/>
          <ac:spMkLst>
            <pc:docMk/>
            <pc:sldMk cId="1313308496" sldId="285"/>
            <ac:spMk id="141" creationId="{A91DF3FB-872C-4660-AF21-57AF8A18A2FF}"/>
          </ac:spMkLst>
        </pc:spChg>
        <pc:spChg chg="mod">
          <ac:chgData name="Jason  Mayberry" userId="cecd4e79-e9a6-45b1-a01a-f51df2288f6a" providerId="ADAL" clId="{B5D3475B-2024-4989-AE3E-F7E6E2E5AD99}" dt="2021-01-21T05:07:45.569" v="31"/>
          <ac:spMkLst>
            <pc:docMk/>
            <pc:sldMk cId="1313308496" sldId="285"/>
            <ac:spMk id="142" creationId="{BD6DFE89-D645-45D6-8C51-4847D506AC11}"/>
          </ac:spMkLst>
        </pc:spChg>
        <pc:spChg chg="mod">
          <ac:chgData name="Jason  Mayberry" userId="cecd4e79-e9a6-45b1-a01a-f51df2288f6a" providerId="ADAL" clId="{B5D3475B-2024-4989-AE3E-F7E6E2E5AD99}" dt="2021-01-21T05:07:45.569" v="31"/>
          <ac:spMkLst>
            <pc:docMk/>
            <pc:sldMk cId="1313308496" sldId="285"/>
            <ac:spMk id="143" creationId="{DDF959BE-1096-4D50-BF6A-AAE4F8A5C393}"/>
          </ac:spMkLst>
        </pc:spChg>
        <pc:spChg chg="mod">
          <ac:chgData name="Jason  Mayberry" userId="cecd4e79-e9a6-45b1-a01a-f51df2288f6a" providerId="ADAL" clId="{B5D3475B-2024-4989-AE3E-F7E6E2E5AD99}" dt="2021-01-21T05:07:45.569" v="31"/>
          <ac:spMkLst>
            <pc:docMk/>
            <pc:sldMk cId="1313308496" sldId="285"/>
            <ac:spMk id="145" creationId="{6ED674E1-6AC1-4F6A-AA39-343931E79DD0}"/>
          </ac:spMkLst>
        </pc:spChg>
        <pc:spChg chg="mod">
          <ac:chgData name="Jason  Mayberry" userId="cecd4e79-e9a6-45b1-a01a-f51df2288f6a" providerId="ADAL" clId="{B5D3475B-2024-4989-AE3E-F7E6E2E5AD99}" dt="2021-01-21T05:07:45.569" v="31"/>
          <ac:spMkLst>
            <pc:docMk/>
            <pc:sldMk cId="1313308496" sldId="285"/>
            <ac:spMk id="146" creationId="{32FB9728-0369-4F84-935E-BDB64B08048D}"/>
          </ac:spMkLst>
        </pc:spChg>
        <pc:spChg chg="mod">
          <ac:chgData name="Jason  Mayberry" userId="cecd4e79-e9a6-45b1-a01a-f51df2288f6a" providerId="ADAL" clId="{B5D3475B-2024-4989-AE3E-F7E6E2E5AD99}" dt="2021-01-21T05:07:45.569" v="31"/>
          <ac:spMkLst>
            <pc:docMk/>
            <pc:sldMk cId="1313308496" sldId="285"/>
            <ac:spMk id="147" creationId="{F9C9BF9D-DFFC-4196-AB18-5990A51DB3EA}"/>
          </ac:spMkLst>
        </pc:spChg>
        <pc:spChg chg="mod">
          <ac:chgData name="Jason  Mayberry" userId="cecd4e79-e9a6-45b1-a01a-f51df2288f6a" providerId="ADAL" clId="{B5D3475B-2024-4989-AE3E-F7E6E2E5AD99}" dt="2021-01-21T05:07:45.569" v="31"/>
          <ac:spMkLst>
            <pc:docMk/>
            <pc:sldMk cId="1313308496" sldId="285"/>
            <ac:spMk id="151" creationId="{C76BF091-2D89-47A4-A1BD-B2FB68E8362E}"/>
          </ac:spMkLst>
        </pc:spChg>
        <pc:spChg chg="mod">
          <ac:chgData name="Jason  Mayberry" userId="cecd4e79-e9a6-45b1-a01a-f51df2288f6a" providerId="ADAL" clId="{B5D3475B-2024-4989-AE3E-F7E6E2E5AD99}" dt="2021-01-21T05:07:45.569" v="31"/>
          <ac:spMkLst>
            <pc:docMk/>
            <pc:sldMk cId="1313308496" sldId="285"/>
            <ac:spMk id="152" creationId="{D032BD3F-2E1C-4878-8C52-D4A9A5F93D37}"/>
          </ac:spMkLst>
        </pc:spChg>
        <pc:spChg chg="mod">
          <ac:chgData name="Jason  Mayberry" userId="cecd4e79-e9a6-45b1-a01a-f51df2288f6a" providerId="ADAL" clId="{B5D3475B-2024-4989-AE3E-F7E6E2E5AD99}" dt="2021-01-21T05:07:45.569" v="31"/>
          <ac:spMkLst>
            <pc:docMk/>
            <pc:sldMk cId="1313308496" sldId="285"/>
            <ac:spMk id="153" creationId="{12C9FB20-5483-4FAD-AC6C-3E7C36E455F4}"/>
          </ac:spMkLst>
        </pc:spChg>
        <pc:spChg chg="mod">
          <ac:chgData name="Jason  Mayberry" userId="cecd4e79-e9a6-45b1-a01a-f51df2288f6a" providerId="ADAL" clId="{B5D3475B-2024-4989-AE3E-F7E6E2E5AD99}" dt="2021-01-21T05:07:45.569" v="31"/>
          <ac:spMkLst>
            <pc:docMk/>
            <pc:sldMk cId="1313308496" sldId="285"/>
            <ac:spMk id="155" creationId="{1485B0E8-58A8-439D-A886-0999F8D10BA8}"/>
          </ac:spMkLst>
        </pc:spChg>
        <pc:spChg chg="mod">
          <ac:chgData name="Jason  Mayberry" userId="cecd4e79-e9a6-45b1-a01a-f51df2288f6a" providerId="ADAL" clId="{B5D3475B-2024-4989-AE3E-F7E6E2E5AD99}" dt="2021-01-21T05:07:45.569" v="31"/>
          <ac:spMkLst>
            <pc:docMk/>
            <pc:sldMk cId="1313308496" sldId="285"/>
            <ac:spMk id="156" creationId="{49003187-A7B1-45EF-948F-2ADFB9437E4D}"/>
          </ac:spMkLst>
        </pc:spChg>
        <pc:spChg chg="mod">
          <ac:chgData name="Jason  Mayberry" userId="cecd4e79-e9a6-45b1-a01a-f51df2288f6a" providerId="ADAL" clId="{B5D3475B-2024-4989-AE3E-F7E6E2E5AD99}" dt="2021-01-21T05:07:45.569" v="31"/>
          <ac:spMkLst>
            <pc:docMk/>
            <pc:sldMk cId="1313308496" sldId="285"/>
            <ac:spMk id="157" creationId="{800743E2-FD46-4290-8FF9-A8E56A39E007}"/>
          </ac:spMkLst>
        </pc:spChg>
        <pc:spChg chg="mod">
          <ac:chgData name="Jason  Mayberry" userId="cecd4e79-e9a6-45b1-a01a-f51df2288f6a" providerId="ADAL" clId="{B5D3475B-2024-4989-AE3E-F7E6E2E5AD99}" dt="2021-01-21T05:07:45.569" v="31"/>
          <ac:spMkLst>
            <pc:docMk/>
            <pc:sldMk cId="1313308496" sldId="285"/>
            <ac:spMk id="161" creationId="{F713FC5A-0E92-495F-A4B4-CC75F6E6E197}"/>
          </ac:spMkLst>
        </pc:spChg>
        <pc:spChg chg="mod">
          <ac:chgData name="Jason  Mayberry" userId="cecd4e79-e9a6-45b1-a01a-f51df2288f6a" providerId="ADAL" clId="{B5D3475B-2024-4989-AE3E-F7E6E2E5AD99}" dt="2021-01-21T05:07:45.569" v="31"/>
          <ac:spMkLst>
            <pc:docMk/>
            <pc:sldMk cId="1313308496" sldId="285"/>
            <ac:spMk id="162" creationId="{4D13E654-6C13-4369-9DE0-B8EE36EDF053}"/>
          </ac:spMkLst>
        </pc:spChg>
        <pc:spChg chg="mod">
          <ac:chgData name="Jason  Mayberry" userId="cecd4e79-e9a6-45b1-a01a-f51df2288f6a" providerId="ADAL" clId="{B5D3475B-2024-4989-AE3E-F7E6E2E5AD99}" dt="2021-01-21T05:07:45.569" v="31"/>
          <ac:spMkLst>
            <pc:docMk/>
            <pc:sldMk cId="1313308496" sldId="285"/>
            <ac:spMk id="163" creationId="{C51A50B0-9640-46E4-A7E2-31E74F12F795}"/>
          </ac:spMkLst>
        </pc:spChg>
        <pc:spChg chg="mod">
          <ac:chgData name="Jason  Mayberry" userId="cecd4e79-e9a6-45b1-a01a-f51df2288f6a" providerId="ADAL" clId="{B5D3475B-2024-4989-AE3E-F7E6E2E5AD99}" dt="2021-01-21T05:07:45.569" v="31"/>
          <ac:spMkLst>
            <pc:docMk/>
            <pc:sldMk cId="1313308496" sldId="285"/>
            <ac:spMk id="165" creationId="{85CDA381-EFC5-4DE1-9BF7-ABE016C829D0}"/>
          </ac:spMkLst>
        </pc:spChg>
        <pc:spChg chg="mod">
          <ac:chgData name="Jason  Mayberry" userId="cecd4e79-e9a6-45b1-a01a-f51df2288f6a" providerId="ADAL" clId="{B5D3475B-2024-4989-AE3E-F7E6E2E5AD99}" dt="2021-01-21T05:07:45.569" v="31"/>
          <ac:spMkLst>
            <pc:docMk/>
            <pc:sldMk cId="1313308496" sldId="285"/>
            <ac:spMk id="166" creationId="{2CCD56B9-B3B5-443B-B50D-BCDB2B931AB7}"/>
          </ac:spMkLst>
        </pc:spChg>
        <pc:spChg chg="mod">
          <ac:chgData name="Jason  Mayberry" userId="cecd4e79-e9a6-45b1-a01a-f51df2288f6a" providerId="ADAL" clId="{B5D3475B-2024-4989-AE3E-F7E6E2E5AD99}" dt="2021-01-21T05:07:45.569" v="31"/>
          <ac:spMkLst>
            <pc:docMk/>
            <pc:sldMk cId="1313308496" sldId="285"/>
            <ac:spMk id="167" creationId="{17BBA679-6A1C-49AE-B768-B3381A03C9C4}"/>
          </ac:spMkLst>
        </pc:spChg>
        <pc:spChg chg="mod">
          <ac:chgData name="Jason  Mayberry" userId="cecd4e79-e9a6-45b1-a01a-f51df2288f6a" providerId="ADAL" clId="{B5D3475B-2024-4989-AE3E-F7E6E2E5AD99}" dt="2021-01-21T05:07:45.569" v="31"/>
          <ac:spMkLst>
            <pc:docMk/>
            <pc:sldMk cId="1313308496" sldId="285"/>
            <ac:spMk id="171" creationId="{7CBD1983-C793-4F9C-BB55-54288DFF82BC}"/>
          </ac:spMkLst>
        </pc:spChg>
        <pc:spChg chg="mod">
          <ac:chgData name="Jason  Mayberry" userId="cecd4e79-e9a6-45b1-a01a-f51df2288f6a" providerId="ADAL" clId="{B5D3475B-2024-4989-AE3E-F7E6E2E5AD99}" dt="2021-01-21T05:07:45.569" v="31"/>
          <ac:spMkLst>
            <pc:docMk/>
            <pc:sldMk cId="1313308496" sldId="285"/>
            <ac:spMk id="172" creationId="{F199AC17-2EE5-4025-ABCE-34C82E70C511}"/>
          </ac:spMkLst>
        </pc:spChg>
        <pc:spChg chg="mod">
          <ac:chgData name="Jason  Mayberry" userId="cecd4e79-e9a6-45b1-a01a-f51df2288f6a" providerId="ADAL" clId="{B5D3475B-2024-4989-AE3E-F7E6E2E5AD99}" dt="2021-01-21T05:07:45.569" v="31"/>
          <ac:spMkLst>
            <pc:docMk/>
            <pc:sldMk cId="1313308496" sldId="285"/>
            <ac:spMk id="173" creationId="{46B0537C-2CDC-4771-A16A-BA5DD6E6996E}"/>
          </ac:spMkLst>
        </pc:spChg>
        <pc:spChg chg="mod">
          <ac:chgData name="Jason  Mayberry" userId="cecd4e79-e9a6-45b1-a01a-f51df2288f6a" providerId="ADAL" clId="{B5D3475B-2024-4989-AE3E-F7E6E2E5AD99}" dt="2021-01-21T05:07:45.569" v="31"/>
          <ac:spMkLst>
            <pc:docMk/>
            <pc:sldMk cId="1313308496" sldId="285"/>
            <ac:spMk id="175" creationId="{407ADBBF-0969-4718-8FDF-C18243C68C2C}"/>
          </ac:spMkLst>
        </pc:spChg>
        <pc:spChg chg="mod">
          <ac:chgData name="Jason  Mayberry" userId="cecd4e79-e9a6-45b1-a01a-f51df2288f6a" providerId="ADAL" clId="{B5D3475B-2024-4989-AE3E-F7E6E2E5AD99}" dt="2021-01-21T05:07:45.569" v="31"/>
          <ac:spMkLst>
            <pc:docMk/>
            <pc:sldMk cId="1313308496" sldId="285"/>
            <ac:spMk id="176" creationId="{B375B020-71D2-49DE-92C2-1C54C38751BF}"/>
          </ac:spMkLst>
        </pc:spChg>
        <pc:spChg chg="mod">
          <ac:chgData name="Jason  Mayberry" userId="cecd4e79-e9a6-45b1-a01a-f51df2288f6a" providerId="ADAL" clId="{B5D3475B-2024-4989-AE3E-F7E6E2E5AD99}" dt="2021-01-21T05:07:45.569" v="31"/>
          <ac:spMkLst>
            <pc:docMk/>
            <pc:sldMk cId="1313308496" sldId="285"/>
            <ac:spMk id="177" creationId="{B6DA88DA-7A21-4191-9218-3C5BA16B7493}"/>
          </ac:spMkLst>
        </pc:spChg>
        <pc:spChg chg="mod">
          <ac:chgData name="Jason  Mayberry" userId="cecd4e79-e9a6-45b1-a01a-f51df2288f6a" providerId="ADAL" clId="{B5D3475B-2024-4989-AE3E-F7E6E2E5AD99}" dt="2021-01-21T05:07:45.569" v="31"/>
          <ac:spMkLst>
            <pc:docMk/>
            <pc:sldMk cId="1313308496" sldId="285"/>
            <ac:spMk id="181" creationId="{68EFF759-471F-4BB4-A5EC-FED39C4EF44F}"/>
          </ac:spMkLst>
        </pc:spChg>
        <pc:spChg chg="mod">
          <ac:chgData name="Jason  Mayberry" userId="cecd4e79-e9a6-45b1-a01a-f51df2288f6a" providerId="ADAL" clId="{B5D3475B-2024-4989-AE3E-F7E6E2E5AD99}" dt="2021-01-21T05:07:45.569" v="31"/>
          <ac:spMkLst>
            <pc:docMk/>
            <pc:sldMk cId="1313308496" sldId="285"/>
            <ac:spMk id="182" creationId="{5E7FF449-83B5-4B0C-8665-37B7F78D0AD1}"/>
          </ac:spMkLst>
        </pc:spChg>
        <pc:spChg chg="mod">
          <ac:chgData name="Jason  Mayberry" userId="cecd4e79-e9a6-45b1-a01a-f51df2288f6a" providerId="ADAL" clId="{B5D3475B-2024-4989-AE3E-F7E6E2E5AD99}" dt="2021-01-21T05:07:45.569" v="31"/>
          <ac:spMkLst>
            <pc:docMk/>
            <pc:sldMk cId="1313308496" sldId="285"/>
            <ac:spMk id="183" creationId="{EF975757-761D-44DE-ABD3-BB77445BF964}"/>
          </ac:spMkLst>
        </pc:spChg>
        <pc:spChg chg="mod">
          <ac:chgData name="Jason  Mayberry" userId="cecd4e79-e9a6-45b1-a01a-f51df2288f6a" providerId="ADAL" clId="{B5D3475B-2024-4989-AE3E-F7E6E2E5AD99}" dt="2021-01-21T05:07:45.569" v="31"/>
          <ac:spMkLst>
            <pc:docMk/>
            <pc:sldMk cId="1313308496" sldId="285"/>
            <ac:spMk id="185" creationId="{583FD3C4-9E6F-4FD6-B9A0-6E57A34552F6}"/>
          </ac:spMkLst>
        </pc:spChg>
        <pc:spChg chg="mod">
          <ac:chgData name="Jason  Mayberry" userId="cecd4e79-e9a6-45b1-a01a-f51df2288f6a" providerId="ADAL" clId="{B5D3475B-2024-4989-AE3E-F7E6E2E5AD99}" dt="2021-01-21T05:07:45.569" v="31"/>
          <ac:spMkLst>
            <pc:docMk/>
            <pc:sldMk cId="1313308496" sldId="285"/>
            <ac:spMk id="186" creationId="{1892CAEF-E63A-44A3-8A5C-24FE146D50A6}"/>
          </ac:spMkLst>
        </pc:spChg>
        <pc:spChg chg="mod">
          <ac:chgData name="Jason  Mayberry" userId="cecd4e79-e9a6-45b1-a01a-f51df2288f6a" providerId="ADAL" clId="{B5D3475B-2024-4989-AE3E-F7E6E2E5AD99}" dt="2021-01-21T05:07:45.569" v="31"/>
          <ac:spMkLst>
            <pc:docMk/>
            <pc:sldMk cId="1313308496" sldId="285"/>
            <ac:spMk id="187" creationId="{CD5B0167-CD3A-43CB-8F8F-B0042746A158}"/>
          </ac:spMkLst>
        </pc:spChg>
        <pc:spChg chg="mod">
          <ac:chgData name="Jason  Mayberry" userId="cecd4e79-e9a6-45b1-a01a-f51df2288f6a" providerId="ADAL" clId="{B5D3475B-2024-4989-AE3E-F7E6E2E5AD99}" dt="2021-01-21T05:07:45.569" v="31"/>
          <ac:spMkLst>
            <pc:docMk/>
            <pc:sldMk cId="1313308496" sldId="285"/>
            <ac:spMk id="191" creationId="{8E044F3D-BFB8-4F97-9BD4-0D43827EF651}"/>
          </ac:spMkLst>
        </pc:spChg>
        <pc:spChg chg="mod">
          <ac:chgData name="Jason  Mayberry" userId="cecd4e79-e9a6-45b1-a01a-f51df2288f6a" providerId="ADAL" clId="{B5D3475B-2024-4989-AE3E-F7E6E2E5AD99}" dt="2021-01-21T05:07:45.569" v="31"/>
          <ac:spMkLst>
            <pc:docMk/>
            <pc:sldMk cId="1313308496" sldId="285"/>
            <ac:spMk id="192" creationId="{1F65D7E1-BFDD-473C-A119-AE8B56357526}"/>
          </ac:spMkLst>
        </pc:spChg>
        <pc:spChg chg="mod">
          <ac:chgData name="Jason  Mayberry" userId="cecd4e79-e9a6-45b1-a01a-f51df2288f6a" providerId="ADAL" clId="{B5D3475B-2024-4989-AE3E-F7E6E2E5AD99}" dt="2021-01-21T05:07:45.569" v="31"/>
          <ac:spMkLst>
            <pc:docMk/>
            <pc:sldMk cId="1313308496" sldId="285"/>
            <ac:spMk id="193" creationId="{5B3D9400-3A4A-4AF4-B736-0658821E550D}"/>
          </ac:spMkLst>
        </pc:spChg>
        <pc:spChg chg="mod">
          <ac:chgData name="Jason  Mayberry" userId="cecd4e79-e9a6-45b1-a01a-f51df2288f6a" providerId="ADAL" clId="{B5D3475B-2024-4989-AE3E-F7E6E2E5AD99}" dt="2021-01-21T05:07:45.569" v="31"/>
          <ac:spMkLst>
            <pc:docMk/>
            <pc:sldMk cId="1313308496" sldId="285"/>
            <ac:spMk id="195" creationId="{4D64640A-9FE9-4B91-9CDD-2717F528CEDF}"/>
          </ac:spMkLst>
        </pc:spChg>
        <pc:spChg chg="mod">
          <ac:chgData name="Jason  Mayberry" userId="cecd4e79-e9a6-45b1-a01a-f51df2288f6a" providerId="ADAL" clId="{B5D3475B-2024-4989-AE3E-F7E6E2E5AD99}" dt="2021-01-21T05:07:45.569" v="31"/>
          <ac:spMkLst>
            <pc:docMk/>
            <pc:sldMk cId="1313308496" sldId="285"/>
            <ac:spMk id="196" creationId="{8AADE4B3-0A95-4F8C-B27C-C7C67B950274}"/>
          </ac:spMkLst>
        </pc:spChg>
        <pc:spChg chg="mod">
          <ac:chgData name="Jason  Mayberry" userId="cecd4e79-e9a6-45b1-a01a-f51df2288f6a" providerId="ADAL" clId="{B5D3475B-2024-4989-AE3E-F7E6E2E5AD99}" dt="2021-01-21T05:07:45.569" v="31"/>
          <ac:spMkLst>
            <pc:docMk/>
            <pc:sldMk cId="1313308496" sldId="285"/>
            <ac:spMk id="197" creationId="{AC9276D8-6444-4073-8344-9C2245426684}"/>
          </ac:spMkLst>
        </pc:spChg>
        <pc:spChg chg="mod">
          <ac:chgData name="Jason  Mayberry" userId="cecd4e79-e9a6-45b1-a01a-f51df2288f6a" providerId="ADAL" clId="{B5D3475B-2024-4989-AE3E-F7E6E2E5AD99}" dt="2021-01-21T05:07:45.569" v="31"/>
          <ac:spMkLst>
            <pc:docMk/>
            <pc:sldMk cId="1313308496" sldId="285"/>
            <ac:spMk id="201" creationId="{80618394-F3B6-461D-B0E2-4817ACF06E21}"/>
          </ac:spMkLst>
        </pc:spChg>
        <pc:spChg chg="mod">
          <ac:chgData name="Jason  Mayberry" userId="cecd4e79-e9a6-45b1-a01a-f51df2288f6a" providerId="ADAL" clId="{B5D3475B-2024-4989-AE3E-F7E6E2E5AD99}" dt="2021-01-21T05:07:45.569" v="31"/>
          <ac:spMkLst>
            <pc:docMk/>
            <pc:sldMk cId="1313308496" sldId="285"/>
            <ac:spMk id="202" creationId="{4EBDFF85-D55F-407E-8DE0-88C9F8079F63}"/>
          </ac:spMkLst>
        </pc:spChg>
        <pc:spChg chg="mod">
          <ac:chgData name="Jason  Mayberry" userId="cecd4e79-e9a6-45b1-a01a-f51df2288f6a" providerId="ADAL" clId="{B5D3475B-2024-4989-AE3E-F7E6E2E5AD99}" dt="2021-01-21T05:07:45.569" v="31"/>
          <ac:spMkLst>
            <pc:docMk/>
            <pc:sldMk cId="1313308496" sldId="285"/>
            <ac:spMk id="203" creationId="{618D888B-A5A6-4FF4-9E33-B540066B67B9}"/>
          </ac:spMkLst>
        </pc:spChg>
        <pc:spChg chg="mod">
          <ac:chgData name="Jason  Mayberry" userId="cecd4e79-e9a6-45b1-a01a-f51df2288f6a" providerId="ADAL" clId="{B5D3475B-2024-4989-AE3E-F7E6E2E5AD99}" dt="2021-01-21T05:07:45.569" v="31"/>
          <ac:spMkLst>
            <pc:docMk/>
            <pc:sldMk cId="1313308496" sldId="285"/>
            <ac:spMk id="205" creationId="{8479FA45-8342-4D93-ACE5-AE27E1DC3A67}"/>
          </ac:spMkLst>
        </pc:spChg>
        <pc:spChg chg="mod">
          <ac:chgData name="Jason  Mayberry" userId="cecd4e79-e9a6-45b1-a01a-f51df2288f6a" providerId="ADAL" clId="{B5D3475B-2024-4989-AE3E-F7E6E2E5AD99}" dt="2021-01-21T05:07:45.569" v="31"/>
          <ac:spMkLst>
            <pc:docMk/>
            <pc:sldMk cId="1313308496" sldId="285"/>
            <ac:spMk id="206" creationId="{B663BFC5-8043-41D3-A1D0-EA0DCE8204F6}"/>
          </ac:spMkLst>
        </pc:spChg>
        <pc:spChg chg="mod">
          <ac:chgData name="Jason  Mayberry" userId="cecd4e79-e9a6-45b1-a01a-f51df2288f6a" providerId="ADAL" clId="{B5D3475B-2024-4989-AE3E-F7E6E2E5AD99}" dt="2021-01-21T05:07:45.569" v="31"/>
          <ac:spMkLst>
            <pc:docMk/>
            <pc:sldMk cId="1313308496" sldId="285"/>
            <ac:spMk id="207" creationId="{A3EF1BAC-3717-442A-95BC-8AA8873F1C89}"/>
          </ac:spMkLst>
        </pc:spChg>
        <pc:spChg chg="mod">
          <ac:chgData name="Jason  Mayberry" userId="cecd4e79-e9a6-45b1-a01a-f51df2288f6a" providerId="ADAL" clId="{B5D3475B-2024-4989-AE3E-F7E6E2E5AD99}" dt="2021-01-21T05:07:45.569" v="31"/>
          <ac:spMkLst>
            <pc:docMk/>
            <pc:sldMk cId="1313308496" sldId="285"/>
            <ac:spMk id="211" creationId="{04CD3F62-DA31-402B-B2A7-0AD9A70AE3B0}"/>
          </ac:spMkLst>
        </pc:spChg>
        <pc:spChg chg="mod">
          <ac:chgData name="Jason  Mayberry" userId="cecd4e79-e9a6-45b1-a01a-f51df2288f6a" providerId="ADAL" clId="{B5D3475B-2024-4989-AE3E-F7E6E2E5AD99}" dt="2021-01-21T05:07:45.569" v="31"/>
          <ac:spMkLst>
            <pc:docMk/>
            <pc:sldMk cId="1313308496" sldId="285"/>
            <ac:spMk id="212" creationId="{A1CF902B-E945-479B-A7AE-2DA3444FAFAE}"/>
          </ac:spMkLst>
        </pc:spChg>
        <pc:spChg chg="mod">
          <ac:chgData name="Jason  Mayberry" userId="cecd4e79-e9a6-45b1-a01a-f51df2288f6a" providerId="ADAL" clId="{B5D3475B-2024-4989-AE3E-F7E6E2E5AD99}" dt="2021-01-21T05:07:45.569" v="31"/>
          <ac:spMkLst>
            <pc:docMk/>
            <pc:sldMk cId="1313308496" sldId="285"/>
            <ac:spMk id="213" creationId="{9C9F64FF-C293-4EC8-B8AC-93695F0F5971}"/>
          </ac:spMkLst>
        </pc:spChg>
        <pc:spChg chg="mod">
          <ac:chgData name="Jason  Mayberry" userId="cecd4e79-e9a6-45b1-a01a-f51df2288f6a" providerId="ADAL" clId="{B5D3475B-2024-4989-AE3E-F7E6E2E5AD99}" dt="2021-01-21T05:07:45.569" v="31"/>
          <ac:spMkLst>
            <pc:docMk/>
            <pc:sldMk cId="1313308496" sldId="285"/>
            <ac:spMk id="215" creationId="{A618D695-88ED-4877-B7D8-B35CDB72FEE0}"/>
          </ac:spMkLst>
        </pc:spChg>
        <pc:spChg chg="mod">
          <ac:chgData name="Jason  Mayberry" userId="cecd4e79-e9a6-45b1-a01a-f51df2288f6a" providerId="ADAL" clId="{B5D3475B-2024-4989-AE3E-F7E6E2E5AD99}" dt="2021-01-21T05:07:45.569" v="31"/>
          <ac:spMkLst>
            <pc:docMk/>
            <pc:sldMk cId="1313308496" sldId="285"/>
            <ac:spMk id="216" creationId="{11188EC8-574C-4598-BB5B-81E0686ED012}"/>
          </ac:spMkLst>
        </pc:spChg>
        <pc:spChg chg="mod">
          <ac:chgData name="Jason  Mayberry" userId="cecd4e79-e9a6-45b1-a01a-f51df2288f6a" providerId="ADAL" clId="{B5D3475B-2024-4989-AE3E-F7E6E2E5AD99}" dt="2021-01-21T05:07:45.569" v="31"/>
          <ac:spMkLst>
            <pc:docMk/>
            <pc:sldMk cId="1313308496" sldId="285"/>
            <ac:spMk id="217" creationId="{91C95CF1-92D1-44F5-AB5F-188D6D5E14A7}"/>
          </ac:spMkLst>
        </pc:spChg>
        <pc:spChg chg="mod">
          <ac:chgData name="Jason  Mayberry" userId="cecd4e79-e9a6-45b1-a01a-f51df2288f6a" providerId="ADAL" clId="{B5D3475B-2024-4989-AE3E-F7E6E2E5AD99}" dt="2021-01-21T05:07:45.569" v="31"/>
          <ac:spMkLst>
            <pc:docMk/>
            <pc:sldMk cId="1313308496" sldId="285"/>
            <ac:spMk id="221" creationId="{6CF56FC0-364E-4D00-A46D-B853179B824F}"/>
          </ac:spMkLst>
        </pc:spChg>
        <pc:spChg chg="mod">
          <ac:chgData name="Jason  Mayberry" userId="cecd4e79-e9a6-45b1-a01a-f51df2288f6a" providerId="ADAL" clId="{B5D3475B-2024-4989-AE3E-F7E6E2E5AD99}" dt="2021-01-21T05:07:45.569" v="31"/>
          <ac:spMkLst>
            <pc:docMk/>
            <pc:sldMk cId="1313308496" sldId="285"/>
            <ac:spMk id="222" creationId="{C70F3A05-FFF7-4920-92C9-705FF7446C5E}"/>
          </ac:spMkLst>
        </pc:spChg>
        <pc:spChg chg="mod">
          <ac:chgData name="Jason  Mayberry" userId="cecd4e79-e9a6-45b1-a01a-f51df2288f6a" providerId="ADAL" clId="{B5D3475B-2024-4989-AE3E-F7E6E2E5AD99}" dt="2021-01-21T05:07:45.569" v="31"/>
          <ac:spMkLst>
            <pc:docMk/>
            <pc:sldMk cId="1313308496" sldId="285"/>
            <ac:spMk id="223" creationId="{FAE3B2CC-F30C-4047-92C7-43BC84EDEF26}"/>
          </ac:spMkLst>
        </pc:spChg>
        <pc:spChg chg="mod">
          <ac:chgData name="Jason  Mayberry" userId="cecd4e79-e9a6-45b1-a01a-f51df2288f6a" providerId="ADAL" clId="{B5D3475B-2024-4989-AE3E-F7E6E2E5AD99}" dt="2021-01-21T05:07:45.569" v="31"/>
          <ac:spMkLst>
            <pc:docMk/>
            <pc:sldMk cId="1313308496" sldId="285"/>
            <ac:spMk id="225" creationId="{62F857F5-9BB8-4342-8D59-850B66561516}"/>
          </ac:spMkLst>
        </pc:spChg>
        <pc:spChg chg="mod">
          <ac:chgData name="Jason  Mayberry" userId="cecd4e79-e9a6-45b1-a01a-f51df2288f6a" providerId="ADAL" clId="{B5D3475B-2024-4989-AE3E-F7E6E2E5AD99}" dt="2021-01-21T05:07:45.569" v="31"/>
          <ac:spMkLst>
            <pc:docMk/>
            <pc:sldMk cId="1313308496" sldId="285"/>
            <ac:spMk id="226" creationId="{84B56A8B-F183-4157-8428-D30850B38F03}"/>
          </ac:spMkLst>
        </pc:spChg>
        <pc:spChg chg="mod">
          <ac:chgData name="Jason  Mayberry" userId="cecd4e79-e9a6-45b1-a01a-f51df2288f6a" providerId="ADAL" clId="{B5D3475B-2024-4989-AE3E-F7E6E2E5AD99}" dt="2021-01-21T05:07:45.569" v="31"/>
          <ac:spMkLst>
            <pc:docMk/>
            <pc:sldMk cId="1313308496" sldId="285"/>
            <ac:spMk id="227" creationId="{5F93238A-B71A-409A-8D09-11AEDAE8D28F}"/>
          </ac:spMkLst>
        </pc:spChg>
        <pc:spChg chg="mod">
          <ac:chgData name="Jason  Mayberry" userId="cecd4e79-e9a6-45b1-a01a-f51df2288f6a" providerId="ADAL" clId="{B5D3475B-2024-4989-AE3E-F7E6E2E5AD99}" dt="2021-01-21T05:07:45.569" v="31"/>
          <ac:spMkLst>
            <pc:docMk/>
            <pc:sldMk cId="1313308496" sldId="285"/>
            <ac:spMk id="231" creationId="{B21438F0-A4D4-4A0C-AE79-EBA1A27B7A81}"/>
          </ac:spMkLst>
        </pc:spChg>
        <pc:spChg chg="mod">
          <ac:chgData name="Jason  Mayberry" userId="cecd4e79-e9a6-45b1-a01a-f51df2288f6a" providerId="ADAL" clId="{B5D3475B-2024-4989-AE3E-F7E6E2E5AD99}" dt="2021-01-21T05:07:45.569" v="31"/>
          <ac:spMkLst>
            <pc:docMk/>
            <pc:sldMk cId="1313308496" sldId="285"/>
            <ac:spMk id="232" creationId="{E73EF175-29D3-4D1A-9BDF-A1C230D792E9}"/>
          </ac:spMkLst>
        </pc:spChg>
        <pc:spChg chg="mod">
          <ac:chgData name="Jason  Mayberry" userId="cecd4e79-e9a6-45b1-a01a-f51df2288f6a" providerId="ADAL" clId="{B5D3475B-2024-4989-AE3E-F7E6E2E5AD99}" dt="2021-01-21T05:07:45.569" v="31"/>
          <ac:spMkLst>
            <pc:docMk/>
            <pc:sldMk cId="1313308496" sldId="285"/>
            <ac:spMk id="233" creationId="{71B8F423-43E4-478E-A966-3C7A65BB6CF1}"/>
          </ac:spMkLst>
        </pc:spChg>
        <pc:spChg chg="mod">
          <ac:chgData name="Jason  Mayberry" userId="cecd4e79-e9a6-45b1-a01a-f51df2288f6a" providerId="ADAL" clId="{B5D3475B-2024-4989-AE3E-F7E6E2E5AD99}" dt="2021-01-21T05:07:45.569" v="31"/>
          <ac:spMkLst>
            <pc:docMk/>
            <pc:sldMk cId="1313308496" sldId="285"/>
            <ac:spMk id="235" creationId="{6957BCB6-B9D8-458C-B9EC-8BC07456EE47}"/>
          </ac:spMkLst>
        </pc:spChg>
        <pc:spChg chg="mod">
          <ac:chgData name="Jason  Mayberry" userId="cecd4e79-e9a6-45b1-a01a-f51df2288f6a" providerId="ADAL" clId="{B5D3475B-2024-4989-AE3E-F7E6E2E5AD99}" dt="2021-01-21T05:07:45.569" v="31"/>
          <ac:spMkLst>
            <pc:docMk/>
            <pc:sldMk cId="1313308496" sldId="285"/>
            <ac:spMk id="236" creationId="{D77EABB5-E80F-444F-A0ED-6F7CF2C0B819}"/>
          </ac:spMkLst>
        </pc:spChg>
        <pc:spChg chg="mod">
          <ac:chgData name="Jason  Mayberry" userId="cecd4e79-e9a6-45b1-a01a-f51df2288f6a" providerId="ADAL" clId="{B5D3475B-2024-4989-AE3E-F7E6E2E5AD99}" dt="2021-01-21T05:07:45.569" v="31"/>
          <ac:spMkLst>
            <pc:docMk/>
            <pc:sldMk cId="1313308496" sldId="285"/>
            <ac:spMk id="237" creationId="{984504C7-9AC3-4B8C-8AC0-6555C5145887}"/>
          </ac:spMkLst>
        </pc:spChg>
        <pc:spChg chg="mod">
          <ac:chgData name="Jason  Mayberry" userId="cecd4e79-e9a6-45b1-a01a-f51df2288f6a" providerId="ADAL" clId="{B5D3475B-2024-4989-AE3E-F7E6E2E5AD99}" dt="2021-01-21T05:07:45.569" v="31"/>
          <ac:spMkLst>
            <pc:docMk/>
            <pc:sldMk cId="1313308496" sldId="285"/>
            <ac:spMk id="241" creationId="{E2F7F2F8-7C06-4BF9-8475-868BC26EE07E}"/>
          </ac:spMkLst>
        </pc:spChg>
        <pc:spChg chg="mod">
          <ac:chgData name="Jason  Mayberry" userId="cecd4e79-e9a6-45b1-a01a-f51df2288f6a" providerId="ADAL" clId="{B5D3475B-2024-4989-AE3E-F7E6E2E5AD99}" dt="2021-01-21T05:07:45.569" v="31"/>
          <ac:spMkLst>
            <pc:docMk/>
            <pc:sldMk cId="1313308496" sldId="285"/>
            <ac:spMk id="242" creationId="{3605A173-40A7-4E4B-838B-312B87935B94}"/>
          </ac:spMkLst>
        </pc:spChg>
        <pc:spChg chg="mod">
          <ac:chgData name="Jason  Mayberry" userId="cecd4e79-e9a6-45b1-a01a-f51df2288f6a" providerId="ADAL" clId="{B5D3475B-2024-4989-AE3E-F7E6E2E5AD99}" dt="2021-01-21T05:07:45.569" v="31"/>
          <ac:spMkLst>
            <pc:docMk/>
            <pc:sldMk cId="1313308496" sldId="285"/>
            <ac:spMk id="243" creationId="{79C9539D-9EA1-4677-8D5B-2D7E9AB7C9F5}"/>
          </ac:spMkLst>
        </pc:spChg>
        <pc:spChg chg="mod">
          <ac:chgData name="Jason  Mayberry" userId="cecd4e79-e9a6-45b1-a01a-f51df2288f6a" providerId="ADAL" clId="{B5D3475B-2024-4989-AE3E-F7E6E2E5AD99}" dt="2021-01-21T05:07:45.569" v="31"/>
          <ac:spMkLst>
            <pc:docMk/>
            <pc:sldMk cId="1313308496" sldId="285"/>
            <ac:spMk id="245" creationId="{6ADDD152-5B5A-42FB-8160-2F871C6B405C}"/>
          </ac:spMkLst>
        </pc:spChg>
        <pc:spChg chg="mod">
          <ac:chgData name="Jason  Mayberry" userId="cecd4e79-e9a6-45b1-a01a-f51df2288f6a" providerId="ADAL" clId="{B5D3475B-2024-4989-AE3E-F7E6E2E5AD99}" dt="2021-01-21T05:07:45.569" v="31"/>
          <ac:spMkLst>
            <pc:docMk/>
            <pc:sldMk cId="1313308496" sldId="285"/>
            <ac:spMk id="246" creationId="{9AB2B2F3-4089-45F9-A6BD-E81778DE399F}"/>
          </ac:spMkLst>
        </pc:spChg>
        <pc:spChg chg="mod">
          <ac:chgData name="Jason  Mayberry" userId="cecd4e79-e9a6-45b1-a01a-f51df2288f6a" providerId="ADAL" clId="{B5D3475B-2024-4989-AE3E-F7E6E2E5AD99}" dt="2021-01-21T05:07:45.569" v="31"/>
          <ac:spMkLst>
            <pc:docMk/>
            <pc:sldMk cId="1313308496" sldId="285"/>
            <ac:spMk id="247" creationId="{C399D41B-8879-4E74-8485-2062A1B31192}"/>
          </ac:spMkLst>
        </pc:spChg>
        <pc:spChg chg="mod">
          <ac:chgData name="Jason  Mayberry" userId="cecd4e79-e9a6-45b1-a01a-f51df2288f6a" providerId="ADAL" clId="{B5D3475B-2024-4989-AE3E-F7E6E2E5AD99}" dt="2021-01-21T05:07:45.569" v="31"/>
          <ac:spMkLst>
            <pc:docMk/>
            <pc:sldMk cId="1313308496" sldId="285"/>
            <ac:spMk id="251" creationId="{2715FFA0-3636-4D46-8F61-2A552D880DFB}"/>
          </ac:spMkLst>
        </pc:spChg>
        <pc:spChg chg="mod">
          <ac:chgData name="Jason  Mayberry" userId="cecd4e79-e9a6-45b1-a01a-f51df2288f6a" providerId="ADAL" clId="{B5D3475B-2024-4989-AE3E-F7E6E2E5AD99}" dt="2021-01-21T05:07:45.569" v="31"/>
          <ac:spMkLst>
            <pc:docMk/>
            <pc:sldMk cId="1313308496" sldId="285"/>
            <ac:spMk id="252" creationId="{4BB12CEB-1869-45B9-B1F0-F57E2AA8235B}"/>
          </ac:spMkLst>
        </pc:spChg>
        <pc:spChg chg="mod">
          <ac:chgData name="Jason  Mayberry" userId="cecd4e79-e9a6-45b1-a01a-f51df2288f6a" providerId="ADAL" clId="{B5D3475B-2024-4989-AE3E-F7E6E2E5AD99}" dt="2021-01-21T05:07:45.569" v="31"/>
          <ac:spMkLst>
            <pc:docMk/>
            <pc:sldMk cId="1313308496" sldId="285"/>
            <ac:spMk id="253" creationId="{3C6195F9-8E0D-4470-882C-1189356A597D}"/>
          </ac:spMkLst>
        </pc:spChg>
        <pc:spChg chg="mod">
          <ac:chgData name="Jason  Mayberry" userId="cecd4e79-e9a6-45b1-a01a-f51df2288f6a" providerId="ADAL" clId="{B5D3475B-2024-4989-AE3E-F7E6E2E5AD99}" dt="2021-01-21T05:07:45.569" v="31"/>
          <ac:spMkLst>
            <pc:docMk/>
            <pc:sldMk cId="1313308496" sldId="285"/>
            <ac:spMk id="255" creationId="{E2B5877A-2D7A-4536-8E51-D3FB8F033F61}"/>
          </ac:spMkLst>
        </pc:spChg>
        <pc:spChg chg="mod">
          <ac:chgData name="Jason  Mayberry" userId="cecd4e79-e9a6-45b1-a01a-f51df2288f6a" providerId="ADAL" clId="{B5D3475B-2024-4989-AE3E-F7E6E2E5AD99}" dt="2021-01-21T05:07:45.569" v="31"/>
          <ac:spMkLst>
            <pc:docMk/>
            <pc:sldMk cId="1313308496" sldId="285"/>
            <ac:spMk id="256" creationId="{12401B38-2607-409E-AF7B-D2B9B588738C}"/>
          </ac:spMkLst>
        </pc:spChg>
        <pc:spChg chg="mod">
          <ac:chgData name="Jason  Mayberry" userId="cecd4e79-e9a6-45b1-a01a-f51df2288f6a" providerId="ADAL" clId="{B5D3475B-2024-4989-AE3E-F7E6E2E5AD99}" dt="2021-01-21T05:07:45.569" v="31"/>
          <ac:spMkLst>
            <pc:docMk/>
            <pc:sldMk cId="1313308496" sldId="285"/>
            <ac:spMk id="257" creationId="{9D641A20-F756-4F3C-AF07-5471E2ED2074}"/>
          </ac:spMkLst>
        </pc:spChg>
        <pc:spChg chg="mod">
          <ac:chgData name="Jason  Mayberry" userId="cecd4e79-e9a6-45b1-a01a-f51df2288f6a" providerId="ADAL" clId="{B5D3475B-2024-4989-AE3E-F7E6E2E5AD99}" dt="2021-01-21T05:07:45.569" v="31"/>
          <ac:spMkLst>
            <pc:docMk/>
            <pc:sldMk cId="1313308496" sldId="285"/>
            <ac:spMk id="261" creationId="{59538BC5-2278-4C92-AAE6-144627D2607F}"/>
          </ac:spMkLst>
        </pc:spChg>
        <pc:spChg chg="mod">
          <ac:chgData name="Jason  Mayberry" userId="cecd4e79-e9a6-45b1-a01a-f51df2288f6a" providerId="ADAL" clId="{B5D3475B-2024-4989-AE3E-F7E6E2E5AD99}" dt="2021-01-21T05:07:45.569" v="31"/>
          <ac:spMkLst>
            <pc:docMk/>
            <pc:sldMk cId="1313308496" sldId="285"/>
            <ac:spMk id="262" creationId="{0E5C5C79-360A-4C08-B9B4-23EFE781554B}"/>
          </ac:spMkLst>
        </pc:spChg>
        <pc:spChg chg="mod">
          <ac:chgData name="Jason  Mayberry" userId="cecd4e79-e9a6-45b1-a01a-f51df2288f6a" providerId="ADAL" clId="{B5D3475B-2024-4989-AE3E-F7E6E2E5AD99}" dt="2021-01-21T05:07:45.569" v="31"/>
          <ac:spMkLst>
            <pc:docMk/>
            <pc:sldMk cId="1313308496" sldId="285"/>
            <ac:spMk id="263" creationId="{5FAC149A-4AFC-4A36-A73F-554D80881B8E}"/>
          </ac:spMkLst>
        </pc:spChg>
        <pc:spChg chg="mod">
          <ac:chgData name="Jason  Mayberry" userId="cecd4e79-e9a6-45b1-a01a-f51df2288f6a" providerId="ADAL" clId="{B5D3475B-2024-4989-AE3E-F7E6E2E5AD99}" dt="2021-01-21T05:07:45.569" v="31"/>
          <ac:spMkLst>
            <pc:docMk/>
            <pc:sldMk cId="1313308496" sldId="285"/>
            <ac:spMk id="265" creationId="{A8777EA4-C144-49B2-82D1-1937D217CDF0}"/>
          </ac:spMkLst>
        </pc:spChg>
        <pc:spChg chg="mod">
          <ac:chgData name="Jason  Mayberry" userId="cecd4e79-e9a6-45b1-a01a-f51df2288f6a" providerId="ADAL" clId="{B5D3475B-2024-4989-AE3E-F7E6E2E5AD99}" dt="2021-01-21T05:07:45.569" v="31"/>
          <ac:spMkLst>
            <pc:docMk/>
            <pc:sldMk cId="1313308496" sldId="285"/>
            <ac:spMk id="266" creationId="{34214555-70E0-4735-B8EE-1E38B01343DB}"/>
          </ac:spMkLst>
        </pc:spChg>
        <pc:spChg chg="mod">
          <ac:chgData name="Jason  Mayberry" userId="cecd4e79-e9a6-45b1-a01a-f51df2288f6a" providerId="ADAL" clId="{B5D3475B-2024-4989-AE3E-F7E6E2E5AD99}" dt="2021-01-21T05:07:45.569" v="31"/>
          <ac:spMkLst>
            <pc:docMk/>
            <pc:sldMk cId="1313308496" sldId="285"/>
            <ac:spMk id="267" creationId="{4188CEB3-6B80-41C4-86EF-69A475EE822D}"/>
          </ac:spMkLst>
        </pc:spChg>
        <pc:spChg chg="mod">
          <ac:chgData name="Jason  Mayberry" userId="cecd4e79-e9a6-45b1-a01a-f51df2288f6a" providerId="ADAL" clId="{B5D3475B-2024-4989-AE3E-F7E6E2E5AD99}" dt="2021-01-21T05:07:45.569" v="31"/>
          <ac:spMkLst>
            <pc:docMk/>
            <pc:sldMk cId="1313308496" sldId="285"/>
            <ac:spMk id="271" creationId="{D95746C2-7CDD-4B64-B84D-027EA5267C69}"/>
          </ac:spMkLst>
        </pc:spChg>
        <pc:spChg chg="mod">
          <ac:chgData name="Jason  Mayberry" userId="cecd4e79-e9a6-45b1-a01a-f51df2288f6a" providerId="ADAL" clId="{B5D3475B-2024-4989-AE3E-F7E6E2E5AD99}" dt="2021-01-21T05:07:45.569" v="31"/>
          <ac:spMkLst>
            <pc:docMk/>
            <pc:sldMk cId="1313308496" sldId="285"/>
            <ac:spMk id="272" creationId="{A42A45F2-CFD4-4BE7-9398-0F2034FBAC96}"/>
          </ac:spMkLst>
        </pc:spChg>
        <pc:spChg chg="mod">
          <ac:chgData name="Jason  Mayberry" userId="cecd4e79-e9a6-45b1-a01a-f51df2288f6a" providerId="ADAL" clId="{B5D3475B-2024-4989-AE3E-F7E6E2E5AD99}" dt="2021-01-21T05:07:45.569" v="31"/>
          <ac:spMkLst>
            <pc:docMk/>
            <pc:sldMk cId="1313308496" sldId="285"/>
            <ac:spMk id="273" creationId="{57DEB749-C241-4132-973C-F0DF3BA8C582}"/>
          </ac:spMkLst>
        </pc:spChg>
        <pc:spChg chg="mod">
          <ac:chgData name="Jason  Mayberry" userId="cecd4e79-e9a6-45b1-a01a-f51df2288f6a" providerId="ADAL" clId="{B5D3475B-2024-4989-AE3E-F7E6E2E5AD99}" dt="2021-01-21T05:07:45.569" v="31"/>
          <ac:spMkLst>
            <pc:docMk/>
            <pc:sldMk cId="1313308496" sldId="285"/>
            <ac:spMk id="275" creationId="{A0DFE6FE-B2D0-4942-8203-A2381993E828}"/>
          </ac:spMkLst>
        </pc:spChg>
        <pc:spChg chg="mod">
          <ac:chgData name="Jason  Mayberry" userId="cecd4e79-e9a6-45b1-a01a-f51df2288f6a" providerId="ADAL" clId="{B5D3475B-2024-4989-AE3E-F7E6E2E5AD99}" dt="2021-01-21T05:07:45.569" v="31"/>
          <ac:spMkLst>
            <pc:docMk/>
            <pc:sldMk cId="1313308496" sldId="285"/>
            <ac:spMk id="276" creationId="{FFEFAC9C-963D-4947-AA64-ECE787BD1745}"/>
          </ac:spMkLst>
        </pc:spChg>
        <pc:spChg chg="mod">
          <ac:chgData name="Jason  Mayberry" userId="cecd4e79-e9a6-45b1-a01a-f51df2288f6a" providerId="ADAL" clId="{B5D3475B-2024-4989-AE3E-F7E6E2E5AD99}" dt="2021-01-21T05:07:45.569" v="31"/>
          <ac:spMkLst>
            <pc:docMk/>
            <pc:sldMk cId="1313308496" sldId="285"/>
            <ac:spMk id="277" creationId="{A744A9C1-AF88-4A3C-A5E9-20C4CA4BE48A}"/>
          </ac:spMkLst>
        </pc:spChg>
        <pc:spChg chg="mod">
          <ac:chgData name="Jason  Mayberry" userId="cecd4e79-e9a6-45b1-a01a-f51df2288f6a" providerId="ADAL" clId="{B5D3475B-2024-4989-AE3E-F7E6E2E5AD99}" dt="2021-01-21T05:07:45.569" v="31"/>
          <ac:spMkLst>
            <pc:docMk/>
            <pc:sldMk cId="1313308496" sldId="285"/>
            <ac:spMk id="281" creationId="{1561155D-8FCB-4EC1-9B3F-B6E5187AAB5D}"/>
          </ac:spMkLst>
        </pc:spChg>
        <pc:spChg chg="mod">
          <ac:chgData name="Jason  Mayberry" userId="cecd4e79-e9a6-45b1-a01a-f51df2288f6a" providerId="ADAL" clId="{B5D3475B-2024-4989-AE3E-F7E6E2E5AD99}" dt="2021-01-21T05:07:45.569" v="31"/>
          <ac:spMkLst>
            <pc:docMk/>
            <pc:sldMk cId="1313308496" sldId="285"/>
            <ac:spMk id="282" creationId="{B6F79275-BD7E-481F-980A-7B1B4532B202}"/>
          </ac:spMkLst>
        </pc:spChg>
        <pc:spChg chg="mod">
          <ac:chgData name="Jason  Mayberry" userId="cecd4e79-e9a6-45b1-a01a-f51df2288f6a" providerId="ADAL" clId="{B5D3475B-2024-4989-AE3E-F7E6E2E5AD99}" dt="2021-01-21T05:07:45.569" v="31"/>
          <ac:spMkLst>
            <pc:docMk/>
            <pc:sldMk cId="1313308496" sldId="285"/>
            <ac:spMk id="283" creationId="{D701F7AE-76A5-4853-903D-14A26658C96B}"/>
          </ac:spMkLst>
        </pc:spChg>
        <pc:spChg chg="mod">
          <ac:chgData name="Jason  Mayberry" userId="cecd4e79-e9a6-45b1-a01a-f51df2288f6a" providerId="ADAL" clId="{B5D3475B-2024-4989-AE3E-F7E6E2E5AD99}" dt="2021-01-21T05:07:45.569" v="31"/>
          <ac:spMkLst>
            <pc:docMk/>
            <pc:sldMk cId="1313308496" sldId="285"/>
            <ac:spMk id="285" creationId="{D2F52F00-F888-4DF6-A2E6-D58861881DF0}"/>
          </ac:spMkLst>
        </pc:spChg>
        <pc:spChg chg="mod">
          <ac:chgData name="Jason  Mayberry" userId="cecd4e79-e9a6-45b1-a01a-f51df2288f6a" providerId="ADAL" clId="{B5D3475B-2024-4989-AE3E-F7E6E2E5AD99}" dt="2021-01-21T05:07:45.569" v="31"/>
          <ac:spMkLst>
            <pc:docMk/>
            <pc:sldMk cId="1313308496" sldId="285"/>
            <ac:spMk id="286" creationId="{D14A67BC-78BD-45EF-91F4-AF5682B5C6D6}"/>
          </ac:spMkLst>
        </pc:spChg>
        <pc:spChg chg="mod">
          <ac:chgData name="Jason  Mayberry" userId="cecd4e79-e9a6-45b1-a01a-f51df2288f6a" providerId="ADAL" clId="{B5D3475B-2024-4989-AE3E-F7E6E2E5AD99}" dt="2021-01-21T05:07:45.569" v="31"/>
          <ac:spMkLst>
            <pc:docMk/>
            <pc:sldMk cId="1313308496" sldId="285"/>
            <ac:spMk id="287" creationId="{380B43ED-98F1-447A-A408-4C022B5DE661}"/>
          </ac:spMkLst>
        </pc:spChg>
        <pc:spChg chg="mod">
          <ac:chgData name="Jason  Mayberry" userId="cecd4e79-e9a6-45b1-a01a-f51df2288f6a" providerId="ADAL" clId="{B5D3475B-2024-4989-AE3E-F7E6E2E5AD99}" dt="2021-01-21T05:07:45.569" v="31"/>
          <ac:spMkLst>
            <pc:docMk/>
            <pc:sldMk cId="1313308496" sldId="285"/>
            <ac:spMk id="291" creationId="{6F5FE72A-6189-417C-9B06-2EAD9AC0E7D4}"/>
          </ac:spMkLst>
        </pc:spChg>
        <pc:spChg chg="mod">
          <ac:chgData name="Jason  Mayberry" userId="cecd4e79-e9a6-45b1-a01a-f51df2288f6a" providerId="ADAL" clId="{B5D3475B-2024-4989-AE3E-F7E6E2E5AD99}" dt="2021-01-21T05:07:45.569" v="31"/>
          <ac:spMkLst>
            <pc:docMk/>
            <pc:sldMk cId="1313308496" sldId="285"/>
            <ac:spMk id="292" creationId="{9CE29BBB-0E04-488B-9F87-BB2E4EB4096B}"/>
          </ac:spMkLst>
        </pc:spChg>
        <pc:spChg chg="mod">
          <ac:chgData name="Jason  Mayberry" userId="cecd4e79-e9a6-45b1-a01a-f51df2288f6a" providerId="ADAL" clId="{B5D3475B-2024-4989-AE3E-F7E6E2E5AD99}" dt="2021-01-21T05:07:45.569" v="31"/>
          <ac:spMkLst>
            <pc:docMk/>
            <pc:sldMk cId="1313308496" sldId="285"/>
            <ac:spMk id="293" creationId="{0E00FDDF-C376-458E-B0BC-1F8CB4E9EF7B}"/>
          </ac:spMkLst>
        </pc:spChg>
        <pc:spChg chg="mod">
          <ac:chgData name="Jason  Mayberry" userId="cecd4e79-e9a6-45b1-a01a-f51df2288f6a" providerId="ADAL" clId="{B5D3475B-2024-4989-AE3E-F7E6E2E5AD99}" dt="2021-01-21T05:07:45.569" v="31"/>
          <ac:spMkLst>
            <pc:docMk/>
            <pc:sldMk cId="1313308496" sldId="285"/>
            <ac:spMk id="295" creationId="{793703C5-C4CE-4D9C-B3DA-B34499D73252}"/>
          </ac:spMkLst>
        </pc:spChg>
        <pc:spChg chg="mod">
          <ac:chgData name="Jason  Mayberry" userId="cecd4e79-e9a6-45b1-a01a-f51df2288f6a" providerId="ADAL" clId="{B5D3475B-2024-4989-AE3E-F7E6E2E5AD99}" dt="2021-01-21T05:07:45.569" v="31"/>
          <ac:spMkLst>
            <pc:docMk/>
            <pc:sldMk cId="1313308496" sldId="285"/>
            <ac:spMk id="296" creationId="{357A79BC-42AF-4E34-9A49-FBC4AAB53DF7}"/>
          </ac:spMkLst>
        </pc:spChg>
        <pc:spChg chg="mod">
          <ac:chgData name="Jason  Mayberry" userId="cecd4e79-e9a6-45b1-a01a-f51df2288f6a" providerId="ADAL" clId="{B5D3475B-2024-4989-AE3E-F7E6E2E5AD99}" dt="2021-01-21T05:07:45.569" v="31"/>
          <ac:spMkLst>
            <pc:docMk/>
            <pc:sldMk cId="1313308496" sldId="285"/>
            <ac:spMk id="297" creationId="{E87F48E6-C429-4A1F-B5B7-115CC3997F8E}"/>
          </ac:spMkLst>
        </pc:spChg>
        <pc:spChg chg="mod">
          <ac:chgData name="Jason  Mayberry" userId="cecd4e79-e9a6-45b1-a01a-f51df2288f6a" providerId="ADAL" clId="{B5D3475B-2024-4989-AE3E-F7E6E2E5AD99}" dt="2021-01-21T05:07:45.569" v="31"/>
          <ac:spMkLst>
            <pc:docMk/>
            <pc:sldMk cId="1313308496" sldId="285"/>
            <ac:spMk id="301" creationId="{C2AF9A45-7C72-4580-91D9-CC5844657B86}"/>
          </ac:spMkLst>
        </pc:spChg>
        <pc:spChg chg="mod">
          <ac:chgData name="Jason  Mayberry" userId="cecd4e79-e9a6-45b1-a01a-f51df2288f6a" providerId="ADAL" clId="{B5D3475B-2024-4989-AE3E-F7E6E2E5AD99}" dt="2021-01-21T05:07:45.569" v="31"/>
          <ac:spMkLst>
            <pc:docMk/>
            <pc:sldMk cId="1313308496" sldId="285"/>
            <ac:spMk id="302" creationId="{082789D2-3613-4F4B-851E-79CAE29B2645}"/>
          </ac:spMkLst>
        </pc:spChg>
        <pc:spChg chg="mod">
          <ac:chgData name="Jason  Mayberry" userId="cecd4e79-e9a6-45b1-a01a-f51df2288f6a" providerId="ADAL" clId="{B5D3475B-2024-4989-AE3E-F7E6E2E5AD99}" dt="2021-01-21T05:07:45.569" v="31"/>
          <ac:spMkLst>
            <pc:docMk/>
            <pc:sldMk cId="1313308496" sldId="285"/>
            <ac:spMk id="303" creationId="{DF762417-BE89-4C24-99B0-D5EE201850FC}"/>
          </ac:spMkLst>
        </pc:spChg>
        <pc:spChg chg="mod">
          <ac:chgData name="Jason  Mayberry" userId="cecd4e79-e9a6-45b1-a01a-f51df2288f6a" providerId="ADAL" clId="{B5D3475B-2024-4989-AE3E-F7E6E2E5AD99}" dt="2021-01-21T05:07:45.569" v="31"/>
          <ac:spMkLst>
            <pc:docMk/>
            <pc:sldMk cId="1313308496" sldId="285"/>
            <ac:spMk id="305" creationId="{719407DB-83F7-49C3-9282-DEB8B895EE3F}"/>
          </ac:spMkLst>
        </pc:spChg>
        <pc:spChg chg="mod">
          <ac:chgData name="Jason  Mayberry" userId="cecd4e79-e9a6-45b1-a01a-f51df2288f6a" providerId="ADAL" clId="{B5D3475B-2024-4989-AE3E-F7E6E2E5AD99}" dt="2021-01-21T05:07:45.569" v="31"/>
          <ac:spMkLst>
            <pc:docMk/>
            <pc:sldMk cId="1313308496" sldId="285"/>
            <ac:spMk id="306" creationId="{912E672C-9460-4991-927F-B5B14CB6E4D1}"/>
          </ac:spMkLst>
        </pc:spChg>
        <pc:spChg chg="mod">
          <ac:chgData name="Jason  Mayberry" userId="cecd4e79-e9a6-45b1-a01a-f51df2288f6a" providerId="ADAL" clId="{B5D3475B-2024-4989-AE3E-F7E6E2E5AD99}" dt="2021-01-21T05:07:45.569" v="31"/>
          <ac:spMkLst>
            <pc:docMk/>
            <pc:sldMk cId="1313308496" sldId="285"/>
            <ac:spMk id="307" creationId="{6A70E5D3-AFD9-4C04-8860-9C446AF61445}"/>
          </ac:spMkLst>
        </pc:spChg>
        <pc:spChg chg="mod">
          <ac:chgData name="Jason  Mayberry" userId="cecd4e79-e9a6-45b1-a01a-f51df2288f6a" providerId="ADAL" clId="{B5D3475B-2024-4989-AE3E-F7E6E2E5AD99}" dt="2021-01-21T05:07:45.569" v="31"/>
          <ac:spMkLst>
            <pc:docMk/>
            <pc:sldMk cId="1313308496" sldId="285"/>
            <ac:spMk id="311" creationId="{2A517A0E-5A7C-48EF-B0F2-A36937A494FB}"/>
          </ac:spMkLst>
        </pc:spChg>
        <pc:spChg chg="mod">
          <ac:chgData name="Jason  Mayberry" userId="cecd4e79-e9a6-45b1-a01a-f51df2288f6a" providerId="ADAL" clId="{B5D3475B-2024-4989-AE3E-F7E6E2E5AD99}" dt="2021-01-21T05:07:45.569" v="31"/>
          <ac:spMkLst>
            <pc:docMk/>
            <pc:sldMk cId="1313308496" sldId="285"/>
            <ac:spMk id="312" creationId="{5326F094-2857-4FCA-B37F-5155B8047385}"/>
          </ac:spMkLst>
        </pc:spChg>
        <pc:spChg chg="mod">
          <ac:chgData name="Jason  Mayberry" userId="cecd4e79-e9a6-45b1-a01a-f51df2288f6a" providerId="ADAL" clId="{B5D3475B-2024-4989-AE3E-F7E6E2E5AD99}" dt="2021-01-21T05:07:45.569" v="31"/>
          <ac:spMkLst>
            <pc:docMk/>
            <pc:sldMk cId="1313308496" sldId="285"/>
            <ac:spMk id="313" creationId="{0AC72E09-429D-494D-A28F-7E486C9499FA}"/>
          </ac:spMkLst>
        </pc:spChg>
        <pc:spChg chg="mod">
          <ac:chgData name="Jason  Mayberry" userId="cecd4e79-e9a6-45b1-a01a-f51df2288f6a" providerId="ADAL" clId="{B5D3475B-2024-4989-AE3E-F7E6E2E5AD99}" dt="2021-01-21T05:07:45.569" v="31"/>
          <ac:spMkLst>
            <pc:docMk/>
            <pc:sldMk cId="1313308496" sldId="285"/>
            <ac:spMk id="315" creationId="{86FEE362-D43C-4699-BD28-7693C61A17C7}"/>
          </ac:spMkLst>
        </pc:spChg>
        <pc:spChg chg="mod">
          <ac:chgData name="Jason  Mayberry" userId="cecd4e79-e9a6-45b1-a01a-f51df2288f6a" providerId="ADAL" clId="{B5D3475B-2024-4989-AE3E-F7E6E2E5AD99}" dt="2021-01-21T05:07:45.569" v="31"/>
          <ac:spMkLst>
            <pc:docMk/>
            <pc:sldMk cId="1313308496" sldId="285"/>
            <ac:spMk id="316" creationId="{89E1F81A-B5C0-435A-A94C-14ECDDC0A3C6}"/>
          </ac:spMkLst>
        </pc:spChg>
        <pc:spChg chg="mod">
          <ac:chgData name="Jason  Mayberry" userId="cecd4e79-e9a6-45b1-a01a-f51df2288f6a" providerId="ADAL" clId="{B5D3475B-2024-4989-AE3E-F7E6E2E5AD99}" dt="2021-01-21T05:07:45.569" v="31"/>
          <ac:spMkLst>
            <pc:docMk/>
            <pc:sldMk cId="1313308496" sldId="285"/>
            <ac:spMk id="317" creationId="{9A1A7AC6-86E2-4608-9040-48D210DAE970}"/>
          </ac:spMkLst>
        </pc:spChg>
        <pc:spChg chg="mod">
          <ac:chgData name="Jason  Mayberry" userId="cecd4e79-e9a6-45b1-a01a-f51df2288f6a" providerId="ADAL" clId="{B5D3475B-2024-4989-AE3E-F7E6E2E5AD99}" dt="2021-01-21T05:07:45.569" v="31"/>
          <ac:spMkLst>
            <pc:docMk/>
            <pc:sldMk cId="1313308496" sldId="285"/>
            <ac:spMk id="321" creationId="{5A1F43B1-6D7B-4B77-A649-99B39872BE91}"/>
          </ac:spMkLst>
        </pc:spChg>
        <pc:spChg chg="mod">
          <ac:chgData name="Jason  Mayberry" userId="cecd4e79-e9a6-45b1-a01a-f51df2288f6a" providerId="ADAL" clId="{B5D3475B-2024-4989-AE3E-F7E6E2E5AD99}" dt="2021-01-21T05:07:45.569" v="31"/>
          <ac:spMkLst>
            <pc:docMk/>
            <pc:sldMk cId="1313308496" sldId="285"/>
            <ac:spMk id="322" creationId="{90181EEA-D80D-4B7E-993E-8CD51E04305E}"/>
          </ac:spMkLst>
        </pc:spChg>
        <pc:spChg chg="mod">
          <ac:chgData name="Jason  Mayberry" userId="cecd4e79-e9a6-45b1-a01a-f51df2288f6a" providerId="ADAL" clId="{B5D3475B-2024-4989-AE3E-F7E6E2E5AD99}" dt="2021-01-21T05:07:45.569" v="31"/>
          <ac:spMkLst>
            <pc:docMk/>
            <pc:sldMk cId="1313308496" sldId="285"/>
            <ac:spMk id="323" creationId="{23F3AFED-C049-452C-BCC9-971CEA760101}"/>
          </ac:spMkLst>
        </pc:spChg>
        <pc:spChg chg="mod">
          <ac:chgData name="Jason  Mayberry" userId="cecd4e79-e9a6-45b1-a01a-f51df2288f6a" providerId="ADAL" clId="{B5D3475B-2024-4989-AE3E-F7E6E2E5AD99}" dt="2021-01-21T05:07:45.569" v="31"/>
          <ac:spMkLst>
            <pc:docMk/>
            <pc:sldMk cId="1313308496" sldId="285"/>
            <ac:spMk id="325" creationId="{D4F8FA08-8DCA-4574-9719-10B695FF93D0}"/>
          </ac:spMkLst>
        </pc:spChg>
        <pc:spChg chg="mod">
          <ac:chgData name="Jason  Mayberry" userId="cecd4e79-e9a6-45b1-a01a-f51df2288f6a" providerId="ADAL" clId="{B5D3475B-2024-4989-AE3E-F7E6E2E5AD99}" dt="2021-01-21T05:07:45.569" v="31"/>
          <ac:spMkLst>
            <pc:docMk/>
            <pc:sldMk cId="1313308496" sldId="285"/>
            <ac:spMk id="326" creationId="{E305ED0A-7B02-46B4-B8FD-F2F618654733}"/>
          </ac:spMkLst>
        </pc:spChg>
        <pc:spChg chg="mod">
          <ac:chgData name="Jason  Mayberry" userId="cecd4e79-e9a6-45b1-a01a-f51df2288f6a" providerId="ADAL" clId="{B5D3475B-2024-4989-AE3E-F7E6E2E5AD99}" dt="2021-01-21T05:07:45.569" v="31"/>
          <ac:spMkLst>
            <pc:docMk/>
            <pc:sldMk cId="1313308496" sldId="285"/>
            <ac:spMk id="327" creationId="{B67978A5-771E-40F2-B7E6-A66CE398E3F1}"/>
          </ac:spMkLst>
        </pc:spChg>
        <pc:spChg chg="mod">
          <ac:chgData name="Jason  Mayberry" userId="cecd4e79-e9a6-45b1-a01a-f51df2288f6a" providerId="ADAL" clId="{B5D3475B-2024-4989-AE3E-F7E6E2E5AD99}" dt="2021-01-21T05:07:45.569" v="31"/>
          <ac:spMkLst>
            <pc:docMk/>
            <pc:sldMk cId="1313308496" sldId="285"/>
            <ac:spMk id="331" creationId="{CC7A78C4-8168-4868-962C-E7583DF44D89}"/>
          </ac:spMkLst>
        </pc:spChg>
        <pc:spChg chg="mod">
          <ac:chgData name="Jason  Mayberry" userId="cecd4e79-e9a6-45b1-a01a-f51df2288f6a" providerId="ADAL" clId="{B5D3475B-2024-4989-AE3E-F7E6E2E5AD99}" dt="2021-01-21T05:07:45.569" v="31"/>
          <ac:spMkLst>
            <pc:docMk/>
            <pc:sldMk cId="1313308496" sldId="285"/>
            <ac:spMk id="332" creationId="{9EA02157-1016-46A5-89B2-6DE92F1613D0}"/>
          </ac:spMkLst>
        </pc:spChg>
        <pc:spChg chg="mod">
          <ac:chgData name="Jason  Mayberry" userId="cecd4e79-e9a6-45b1-a01a-f51df2288f6a" providerId="ADAL" clId="{B5D3475B-2024-4989-AE3E-F7E6E2E5AD99}" dt="2021-01-21T05:07:45.569" v="31"/>
          <ac:spMkLst>
            <pc:docMk/>
            <pc:sldMk cId="1313308496" sldId="285"/>
            <ac:spMk id="333" creationId="{3D82B156-C94F-4CAF-BBB3-A15170207374}"/>
          </ac:spMkLst>
        </pc:spChg>
        <pc:spChg chg="mod">
          <ac:chgData name="Jason  Mayberry" userId="cecd4e79-e9a6-45b1-a01a-f51df2288f6a" providerId="ADAL" clId="{B5D3475B-2024-4989-AE3E-F7E6E2E5AD99}" dt="2021-01-21T05:07:45.569" v="31"/>
          <ac:spMkLst>
            <pc:docMk/>
            <pc:sldMk cId="1313308496" sldId="285"/>
            <ac:spMk id="335" creationId="{9F672A2F-9105-490F-B130-D587C7C3F9C6}"/>
          </ac:spMkLst>
        </pc:spChg>
        <pc:spChg chg="mod">
          <ac:chgData name="Jason  Mayberry" userId="cecd4e79-e9a6-45b1-a01a-f51df2288f6a" providerId="ADAL" clId="{B5D3475B-2024-4989-AE3E-F7E6E2E5AD99}" dt="2021-01-21T05:07:45.569" v="31"/>
          <ac:spMkLst>
            <pc:docMk/>
            <pc:sldMk cId="1313308496" sldId="285"/>
            <ac:spMk id="336" creationId="{119039C4-3AAD-4946-BE04-7A8A7072BF74}"/>
          </ac:spMkLst>
        </pc:spChg>
        <pc:spChg chg="mod">
          <ac:chgData name="Jason  Mayberry" userId="cecd4e79-e9a6-45b1-a01a-f51df2288f6a" providerId="ADAL" clId="{B5D3475B-2024-4989-AE3E-F7E6E2E5AD99}" dt="2021-01-21T05:07:45.569" v="31"/>
          <ac:spMkLst>
            <pc:docMk/>
            <pc:sldMk cId="1313308496" sldId="285"/>
            <ac:spMk id="337" creationId="{DB3D9DA3-694B-4F66-B323-479275AF2340}"/>
          </ac:spMkLst>
        </pc:spChg>
        <pc:spChg chg="mod">
          <ac:chgData name="Jason  Mayberry" userId="cecd4e79-e9a6-45b1-a01a-f51df2288f6a" providerId="ADAL" clId="{B5D3475B-2024-4989-AE3E-F7E6E2E5AD99}" dt="2021-01-21T05:07:45.569" v="31"/>
          <ac:spMkLst>
            <pc:docMk/>
            <pc:sldMk cId="1313308496" sldId="285"/>
            <ac:spMk id="341" creationId="{5BEDF962-5FCA-4845-8890-072CC9463C32}"/>
          </ac:spMkLst>
        </pc:spChg>
        <pc:spChg chg="mod">
          <ac:chgData name="Jason  Mayberry" userId="cecd4e79-e9a6-45b1-a01a-f51df2288f6a" providerId="ADAL" clId="{B5D3475B-2024-4989-AE3E-F7E6E2E5AD99}" dt="2021-01-21T05:07:45.569" v="31"/>
          <ac:spMkLst>
            <pc:docMk/>
            <pc:sldMk cId="1313308496" sldId="285"/>
            <ac:spMk id="342" creationId="{F0631576-BECC-4AAF-AA54-54AD89EC00E6}"/>
          </ac:spMkLst>
        </pc:spChg>
        <pc:spChg chg="mod">
          <ac:chgData name="Jason  Mayberry" userId="cecd4e79-e9a6-45b1-a01a-f51df2288f6a" providerId="ADAL" clId="{B5D3475B-2024-4989-AE3E-F7E6E2E5AD99}" dt="2021-01-21T05:07:45.569" v="31"/>
          <ac:spMkLst>
            <pc:docMk/>
            <pc:sldMk cId="1313308496" sldId="285"/>
            <ac:spMk id="343" creationId="{261A6564-0E1E-4DF2-88C5-799506B2B946}"/>
          </ac:spMkLst>
        </pc:spChg>
        <pc:spChg chg="mod">
          <ac:chgData name="Jason  Mayberry" userId="cecd4e79-e9a6-45b1-a01a-f51df2288f6a" providerId="ADAL" clId="{B5D3475B-2024-4989-AE3E-F7E6E2E5AD99}" dt="2021-01-21T05:07:45.569" v="31"/>
          <ac:spMkLst>
            <pc:docMk/>
            <pc:sldMk cId="1313308496" sldId="285"/>
            <ac:spMk id="345" creationId="{C30022B5-5CE3-403D-B5F7-6BB9E443DF7E}"/>
          </ac:spMkLst>
        </pc:spChg>
        <pc:spChg chg="mod">
          <ac:chgData name="Jason  Mayberry" userId="cecd4e79-e9a6-45b1-a01a-f51df2288f6a" providerId="ADAL" clId="{B5D3475B-2024-4989-AE3E-F7E6E2E5AD99}" dt="2021-01-21T05:07:45.569" v="31"/>
          <ac:spMkLst>
            <pc:docMk/>
            <pc:sldMk cId="1313308496" sldId="285"/>
            <ac:spMk id="346" creationId="{5F142F72-4AB9-4F85-8DF4-F13E8151046D}"/>
          </ac:spMkLst>
        </pc:spChg>
        <pc:spChg chg="mod">
          <ac:chgData name="Jason  Mayberry" userId="cecd4e79-e9a6-45b1-a01a-f51df2288f6a" providerId="ADAL" clId="{B5D3475B-2024-4989-AE3E-F7E6E2E5AD99}" dt="2021-01-21T05:07:45.569" v="31"/>
          <ac:spMkLst>
            <pc:docMk/>
            <pc:sldMk cId="1313308496" sldId="285"/>
            <ac:spMk id="347" creationId="{AD66CD9E-7E93-42B3-8C91-1CF0E9134EA8}"/>
          </ac:spMkLst>
        </pc:spChg>
        <pc:spChg chg="mod">
          <ac:chgData name="Jason  Mayberry" userId="cecd4e79-e9a6-45b1-a01a-f51df2288f6a" providerId="ADAL" clId="{B5D3475B-2024-4989-AE3E-F7E6E2E5AD99}" dt="2021-01-21T05:07:45.569" v="31"/>
          <ac:spMkLst>
            <pc:docMk/>
            <pc:sldMk cId="1313308496" sldId="285"/>
            <ac:spMk id="351" creationId="{1358A665-21DE-4B57-B37C-101C626319A2}"/>
          </ac:spMkLst>
        </pc:spChg>
        <pc:spChg chg="mod">
          <ac:chgData name="Jason  Mayberry" userId="cecd4e79-e9a6-45b1-a01a-f51df2288f6a" providerId="ADAL" clId="{B5D3475B-2024-4989-AE3E-F7E6E2E5AD99}" dt="2021-01-21T05:07:45.569" v="31"/>
          <ac:spMkLst>
            <pc:docMk/>
            <pc:sldMk cId="1313308496" sldId="285"/>
            <ac:spMk id="352" creationId="{665D9F3E-6417-47C5-8118-0879FAB72A33}"/>
          </ac:spMkLst>
        </pc:spChg>
        <pc:spChg chg="mod">
          <ac:chgData name="Jason  Mayberry" userId="cecd4e79-e9a6-45b1-a01a-f51df2288f6a" providerId="ADAL" clId="{B5D3475B-2024-4989-AE3E-F7E6E2E5AD99}" dt="2021-01-21T05:07:45.569" v="31"/>
          <ac:spMkLst>
            <pc:docMk/>
            <pc:sldMk cId="1313308496" sldId="285"/>
            <ac:spMk id="353" creationId="{A7A9FE68-5207-48C5-BBDD-7EE5A775474F}"/>
          </ac:spMkLst>
        </pc:spChg>
        <pc:spChg chg="mod">
          <ac:chgData name="Jason  Mayberry" userId="cecd4e79-e9a6-45b1-a01a-f51df2288f6a" providerId="ADAL" clId="{B5D3475B-2024-4989-AE3E-F7E6E2E5AD99}" dt="2021-01-21T05:07:45.569" v="31"/>
          <ac:spMkLst>
            <pc:docMk/>
            <pc:sldMk cId="1313308496" sldId="285"/>
            <ac:spMk id="355" creationId="{936938B0-C553-456D-9815-F068924E6473}"/>
          </ac:spMkLst>
        </pc:spChg>
        <pc:spChg chg="mod">
          <ac:chgData name="Jason  Mayberry" userId="cecd4e79-e9a6-45b1-a01a-f51df2288f6a" providerId="ADAL" clId="{B5D3475B-2024-4989-AE3E-F7E6E2E5AD99}" dt="2021-01-21T05:07:45.569" v="31"/>
          <ac:spMkLst>
            <pc:docMk/>
            <pc:sldMk cId="1313308496" sldId="285"/>
            <ac:spMk id="356" creationId="{EE35E318-59A1-4BB0-87AC-0713FA5C3067}"/>
          </ac:spMkLst>
        </pc:spChg>
        <pc:spChg chg="mod">
          <ac:chgData name="Jason  Mayberry" userId="cecd4e79-e9a6-45b1-a01a-f51df2288f6a" providerId="ADAL" clId="{B5D3475B-2024-4989-AE3E-F7E6E2E5AD99}" dt="2021-01-21T05:07:45.569" v="31"/>
          <ac:spMkLst>
            <pc:docMk/>
            <pc:sldMk cId="1313308496" sldId="285"/>
            <ac:spMk id="357" creationId="{7274B051-9FA0-4BAF-99C5-2E8B7AF9F1B1}"/>
          </ac:spMkLst>
        </pc:spChg>
        <pc:spChg chg="mod">
          <ac:chgData name="Jason  Mayberry" userId="cecd4e79-e9a6-45b1-a01a-f51df2288f6a" providerId="ADAL" clId="{B5D3475B-2024-4989-AE3E-F7E6E2E5AD99}" dt="2021-01-21T05:07:45.569" v="31"/>
          <ac:spMkLst>
            <pc:docMk/>
            <pc:sldMk cId="1313308496" sldId="285"/>
            <ac:spMk id="361" creationId="{047E2EE1-7AF0-45EB-A313-BBC4167577B9}"/>
          </ac:spMkLst>
        </pc:spChg>
        <pc:spChg chg="mod">
          <ac:chgData name="Jason  Mayberry" userId="cecd4e79-e9a6-45b1-a01a-f51df2288f6a" providerId="ADAL" clId="{B5D3475B-2024-4989-AE3E-F7E6E2E5AD99}" dt="2021-01-21T05:07:45.569" v="31"/>
          <ac:spMkLst>
            <pc:docMk/>
            <pc:sldMk cId="1313308496" sldId="285"/>
            <ac:spMk id="362" creationId="{5088B267-D257-42E6-9A3D-FC9C6EA1081D}"/>
          </ac:spMkLst>
        </pc:spChg>
        <pc:spChg chg="mod">
          <ac:chgData name="Jason  Mayberry" userId="cecd4e79-e9a6-45b1-a01a-f51df2288f6a" providerId="ADAL" clId="{B5D3475B-2024-4989-AE3E-F7E6E2E5AD99}" dt="2021-01-21T05:07:45.569" v="31"/>
          <ac:spMkLst>
            <pc:docMk/>
            <pc:sldMk cId="1313308496" sldId="285"/>
            <ac:spMk id="363" creationId="{73CF19A8-DAEB-4D4B-9FD7-C4100B510E3C}"/>
          </ac:spMkLst>
        </pc:spChg>
        <pc:spChg chg="mod">
          <ac:chgData name="Jason  Mayberry" userId="cecd4e79-e9a6-45b1-a01a-f51df2288f6a" providerId="ADAL" clId="{B5D3475B-2024-4989-AE3E-F7E6E2E5AD99}" dt="2021-01-21T05:07:45.569" v="31"/>
          <ac:spMkLst>
            <pc:docMk/>
            <pc:sldMk cId="1313308496" sldId="285"/>
            <ac:spMk id="365" creationId="{1D881176-6377-4759-A6CD-A85096E39182}"/>
          </ac:spMkLst>
        </pc:spChg>
        <pc:spChg chg="mod">
          <ac:chgData name="Jason  Mayberry" userId="cecd4e79-e9a6-45b1-a01a-f51df2288f6a" providerId="ADAL" clId="{B5D3475B-2024-4989-AE3E-F7E6E2E5AD99}" dt="2021-01-21T05:07:45.569" v="31"/>
          <ac:spMkLst>
            <pc:docMk/>
            <pc:sldMk cId="1313308496" sldId="285"/>
            <ac:spMk id="366" creationId="{3B9AA71C-BDDD-43C0-812A-074F055195DE}"/>
          </ac:spMkLst>
        </pc:spChg>
        <pc:spChg chg="mod">
          <ac:chgData name="Jason  Mayberry" userId="cecd4e79-e9a6-45b1-a01a-f51df2288f6a" providerId="ADAL" clId="{B5D3475B-2024-4989-AE3E-F7E6E2E5AD99}" dt="2021-01-21T05:07:45.569" v="31"/>
          <ac:spMkLst>
            <pc:docMk/>
            <pc:sldMk cId="1313308496" sldId="285"/>
            <ac:spMk id="367" creationId="{BE707F4D-D70D-45C1-8301-818F5A4553DB}"/>
          </ac:spMkLst>
        </pc:spChg>
        <pc:spChg chg="mod">
          <ac:chgData name="Jason  Mayberry" userId="cecd4e79-e9a6-45b1-a01a-f51df2288f6a" providerId="ADAL" clId="{B5D3475B-2024-4989-AE3E-F7E6E2E5AD99}" dt="2021-01-21T05:07:45.569" v="31"/>
          <ac:spMkLst>
            <pc:docMk/>
            <pc:sldMk cId="1313308496" sldId="285"/>
            <ac:spMk id="371" creationId="{E41780E9-6B67-449E-A753-5C5BB607F608}"/>
          </ac:spMkLst>
        </pc:spChg>
        <pc:spChg chg="mod">
          <ac:chgData name="Jason  Mayberry" userId="cecd4e79-e9a6-45b1-a01a-f51df2288f6a" providerId="ADAL" clId="{B5D3475B-2024-4989-AE3E-F7E6E2E5AD99}" dt="2021-01-21T05:07:45.569" v="31"/>
          <ac:spMkLst>
            <pc:docMk/>
            <pc:sldMk cId="1313308496" sldId="285"/>
            <ac:spMk id="372" creationId="{79710E2E-CDEC-4690-9501-F78843A4B0A1}"/>
          </ac:spMkLst>
        </pc:spChg>
        <pc:spChg chg="mod">
          <ac:chgData name="Jason  Mayberry" userId="cecd4e79-e9a6-45b1-a01a-f51df2288f6a" providerId="ADAL" clId="{B5D3475B-2024-4989-AE3E-F7E6E2E5AD99}" dt="2021-01-21T05:07:45.569" v="31"/>
          <ac:spMkLst>
            <pc:docMk/>
            <pc:sldMk cId="1313308496" sldId="285"/>
            <ac:spMk id="373" creationId="{BA3FE48A-9A42-45E5-ADB8-9A64062A54CE}"/>
          </ac:spMkLst>
        </pc:spChg>
        <pc:spChg chg="mod">
          <ac:chgData name="Jason  Mayberry" userId="cecd4e79-e9a6-45b1-a01a-f51df2288f6a" providerId="ADAL" clId="{B5D3475B-2024-4989-AE3E-F7E6E2E5AD99}" dt="2021-01-21T05:07:45.569" v="31"/>
          <ac:spMkLst>
            <pc:docMk/>
            <pc:sldMk cId="1313308496" sldId="285"/>
            <ac:spMk id="375" creationId="{A4954C7C-B621-4D06-AF60-3881D119B354}"/>
          </ac:spMkLst>
        </pc:spChg>
        <pc:spChg chg="mod">
          <ac:chgData name="Jason  Mayberry" userId="cecd4e79-e9a6-45b1-a01a-f51df2288f6a" providerId="ADAL" clId="{B5D3475B-2024-4989-AE3E-F7E6E2E5AD99}" dt="2021-01-21T05:07:45.569" v="31"/>
          <ac:spMkLst>
            <pc:docMk/>
            <pc:sldMk cId="1313308496" sldId="285"/>
            <ac:spMk id="376" creationId="{4FC20CB2-BC1A-48B3-8A26-E30451576B2A}"/>
          </ac:spMkLst>
        </pc:spChg>
        <pc:spChg chg="mod">
          <ac:chgData name="Jason  Mayberry" userId="cecd4e79-e9a6-45b1-a01a-f51df2288f6a" providerId="ADAL" clId="{B5D3475B-2024-4989-AE3E-F7E6E2E5AD99}" dt="2021-01-21T05:07:45.569" v="31"/>
          <ac:spMkLst>
            <pc:docMk/>
            <pc:sldMk cId="1313308496" sldId="285"/>
            <ac:spMk id="377" creationId="{8C1034F7-2149-4FF7-B1CC-892D56D60DFE}"/>
          </ac:spMkLst>
        </pc:spChg>
        <pc:spChg chg="mod">
          <ac:chgData name="Jason  Mayberry" userId="cecd4e79-e9a6-45b1-a01a-f51df2288f6a" providerId="ADAL" clId="{B5D3475B-2024-4989-AE3E-F7E6E2E5AD99}" dt="2021-01-21T05:07:45.569" v="31"/>
          <ac:spMkLst>
            <pc:docMk/>
            <pc:sldMk cId="1313308496" sldId="285"/>
            <ac:spMk id="381" creationId="{55CBF8A2-D946-477A-B24F-4501FB64DB21}"/>
          </ac:spMkLst>
        </pc:spChg>
        <pc:spChg chg="mod">
          <ac:chgData name="Jason  Mayberry" userId="cecd4e79-e9a6-45b1-a01a-f51df2288f6a" providerId="ADAL" clId="{B5D3475B-2024-4989-AE3E-F7E6E2E5AD99}" dt="2021-01-21T05:07:45.569" v="31"/>
          <ac:spMkLst>
            <pc:docMk/>
            <pc:sldMk cId="1313308496" sldId="285"/>
            <ac:spMk id="382" creationId="{037EBCB2-8CF3-4E74-8335-B3EE0B22D21C}"/>
          </ac:spMkLst>
        </pc:spChg>
        <pc:spChg chg="mod">
          <ac:chgData name="Jason  Mayberry" userId="cecd4e79-e9a6-45b1-a01a-f51df2288f6a" providerId="ADAL" clId="{B5D3475B-2024-4989-AE3E-F7E6E2E5AD99}" dt="2021-01-21T05:07:45.569" v="31"/>
          <ac:spMkLst>
            <pc:docMk/>
            <pc:sldMk cId="1313308496" sldId="285"/>
            <ac:spMk id="383" creationId="{CAFDEBA3-40DD-45DB-AFCD-72F294CBC10F}"/>
          </ac:spMkLst>
        </pc:spChg>
        <pc:spChg chg="mod">
          <ac:chgData name="Jason  Mayberry" userId="cecd4e79-e9a6-45b1-a01a-f51df2288f6a" providerId="ADAL" clId="{B5D3475B-2024-4989-AE3E-F7E6E2E5AD99}" dt="2021-01-21T05:07:45.569" v="31"/>
          <ac:spMkLst>
            <pc:docMk/>
            <pc:sldMk cId="1313308496" sldId="285"/>
            <ac:spMk id="385" creationId="{D2BE0166-D017-4218-B672-BD9159333F26}"/>
          </ac:spMkLst>
        </pc:spChg>
        <pc:spChg chg="mod">
          <ac:chgData name="Jason  Mayberry" userId="cecd4e79-e9a6-45b1-a01a-f51df2288f6a" providerId="ADAL" clId="{B5D3475B-2024-4989-AE3E-F7E6E2E5AD99}" dt="2021-01-21T05:07:45.569" v="31"/>
          <ac:spMkLst>
            <pc:docMk/>
            <pc:sldMk cId="1313308496" sldId="285"/>
            <ac:spMk id="386" creationId="{1FF09025-DF7F-4122-96AC-716D056A1F80}"/>
          </ac:spMkLst>
        </pc:spChg>
        <pc:spChg chg="mod">
          <ac:chgData name="Jason  Mayberry" userId="cecd4e79-e9a6-45b1-a01a-f51df2288f6a" providerId="ADAL" clId="{B5D3475B-2024-4989-AE3E-F7E6E2E5AD99}" dt="2021-01-21T05:07:45.569" v="31"/>
          <ac:spMkLst>
            <pc:docMk/>
            <pc:sldMk cId="1313308496" sldId="285"/>
            <ac:spMk id="387" creationId="{EBAEFA4C-920B-4C06-9907-FCEA1FCEF568}"/>
          </ac:spMkLst>
        </pc:spChg>
        <pc:spChg chg="mod">
          <ac:chgData name="Jason  Mayberry" userId="cecd4e79-e9a6-45b1-a01a-f51df2288f6a" providerId="ADAL" clId="{B5D3475B-2024-4989-AE3E-F7E6E2E5AD99}" dt="2021-01-21T05:07:45.569" v="31"/>
          <ac:spMkLst>
            <pc:docMk/>
            <pc:sldMk cId="1313308496" sldId="285"/>
            <ac:spMk id="391" creationId="{A6DDE1D1-88F0-45B9-A2D0-301AE1931045}"/>
          </ac:spMkLst>
        </pc:spChg>
        <pc:spChg chg="mod">
          <ac:chgData name="Jason  Mayberry" userId="cecd4e79-e9a6-45b1-a01a-f51df2288f6a" providerId="ADAL" clId="{B5D3475B-2024-4989-AE3E-F7E6E2E5AD99}" dt="2021-01-21T05:07:45.569" v="31"/>
          <ac:spMkLst>
            <pc:docMk/>
            <pc:sldMk cId="1313308496" sldId="285"/>
            <ac:spMk id="392" creationId="{F677935D-44BA-4211-B8A2-2079D9E667AD}"/>
          </ac:spMkLst>
        </pc:spChg>
        <pc:spChg chg="mod">
          <ac:chgData name="Jason  Mayberry" userId="cecd4e79-e9a6-45b1-a01a-f51df2288f6a" providerId="ADAL" clId="{B5D3475B-2024-4989-AE3E-F7E6E2E5AD99}" dt="2021-01-21T05:07:45.569" v="31"/>
          <ac:spMkLst>
            <pc:docMk/>
            <pc:sldMk cId="1313308496" sldId="285"/>
            <ac:spMk id="393" creationId="{90D9FF6B-161B-4AFB-A56A-962DAFBD4D03}"/>
          </ac:spMkLst>
        </pc:spChg>
        <pc:spChg chg="mod">
          <ac:chgData name="Jason  Mayberry" userId="cecd4e79-e9a6-45b1-a01a-f51df2288f6a" providerId="ADAL" clId="{B5D3475B-2024-4989-AE3E-F7E6E2E5AD99}" dt="2021-01-21T05:07:45.569" v="31"/>
          <ac:spMkLst>
            <pc:docMk/>
            <pc:sldMk cId="1313308496" sldId="285"/>
            <ac:spMk id="395" creationId="{DB4A8E8E-202F-407C-A930-952071882BC5}"/>
          </ac:spMkLst>
        </pc:spChg>
        <pc:spChg chg="mod">
          <ac:chgData name="Jason  Mayberry" userId="cecd4e79-e9a6-45b1-a01a-f51df2288f6a" providerId="ADAL" clId="{B5D3475B-2024-4989-AE3E-F7E6E2E5AD99}" dt="2021-01-21T05:07:45.569" v="31"/>
          <ac:spMkLst>
            <pc:docMk/>
            <pc:sldMk cId="1313308496" sldId="285"/>
            <ac:spMk id="396" creationId="{C06F00D7-713C-4674-B950-A260C98F0BC1}"/>
          </ac:spMkLst>
        </pc:spChg>
        <pc:spChg chg="mod">
          <ac:chgData name="Jason  Mayberry" userId="cecd4e79-e9a6-45b1-a01a-f51df2288f6a" providerId="ADAL" clId="{B5D3475B-2024-4989-AE3E-F7E6E2E5AD99}" dt="2021-01-21T05:07:45.569" v="31"/>
          <ac:spMkLst>
            <pc:docMk/>
            <pc:sldMk cId="1313308496" sldId="285"/>
            <ac:spMk id="397" creationId="{9E65764E-6BEA-4D6D-B814-6B051343AA1A}"/>
          </ac:spMkLst>
        </pc:spChg>
        <pc:spChg chg="mod">
          <ac:chgData name="Jason  Mayberry" userId="cecd4e79-e9a6-45b1-a01a-f51df2288f6a" providerId="ADAL" clId="{B5D3475B-2024-4989-AE3E-F7E6E2E5AD99}" dt="2021-01-21T05:07:45.569" v="31"/>
          <ac:spMkLst>
            <pc:docMk/>
            <pc:sldMk cId="1313308496" sldId="285"/>
            <ac:spMk id="401" creationId="{E5DDF564-254A-4D70-BAF9-0DC84BA81E10}"/>
          </ac:spMkLst>
        </pc:spChg>
        <pc:spChg chg="mod">
          <ac:chgData name="Jason  Mayberry" userId="cecd4e79-e9a6-45b1-a01a-f51df2288f6a" providerId="ADAL" clId="{B5D3475B-2024-4989-AE3E-F7E6E2E5AD99}" dt="2021-01-21T05:07:45.569" v="31"/>
          <ac:spMkLst>
            <pc:docMk/>
            <pc:sldMk cId="1313308496" sldId="285"/>
            <ac:spMk id="402" creationId="{16D85EF8-59B3-41B1-A2B9-09B32B075454}"/>
          </ac:spMkLst>
        </pc:spChg>
        <pc:spChg chg="mod">
          <ac:chgData name="Jason  Mayberry" userId="cecd4e79-e9a6-45b1-a01a-f51df2288f6a" providerId="ADAL" clId="{B5D3475B-2024-4989-AE3E-F7E6E2E5AD99}" dt="2021-01-21T05:07:45.569" v="31"/>
          <ac:spMkLst>
            <pc:docMk/>
            <pc:sldMk cId="1313308496" sldId="285"/>
            <ac:spMk id="403" creationId="{EB814D54-1C13-4062-BA94-420E81D4BAC5}"/>
          </ac:spMkLst>
        </pc:spChg>
        <pc:spChg chg="mod">
          <ac:chgData name="Jason  Mayberry" userId="cecd4e79-e9a6-45b1-a01a-f51df2288f6a" providerId="ADAL" clId="{B5D3475B-2024-4989-AE3E-F7E6E2E5AD99}" dt="2021-01-21T05:07:45.569" v="31"/>
          <ac:spMkLst>
            <pc:docMk/>
            <pc:sldMk cId="1313308496" sldId="285"/>
            <ac:spMk id="405" creationId="{5B22F8B0-420E-4B30-9649-A0E8333900B1}"/>
          </ac:spMkLst>
        </pc:spChg>
        <pc:spChg chg="mod">
          <ac:chgData name="Jason  Mayberry" userId="cecd4e79-e9a6-45b1-a01a-f51df2288f6a" providerId="ADAL" clId="{B5D3475B-2024-4989-AE3E-F7E6E2E5AD99}" dt="2021-01-21T05:07:45.569" v="31"/>
          <ac:spMkLst>
            <pc:docMk/>
            <pc:sldMk cId="1313308496" sldId="285"/>
            <ac:spMk id="406" creationId="{067D5C8D-EFE8-40A6-9F41-DB4EBF921343}"/>
          </ac:spMkLst>
        </pc:spChg>
        <pc:spChg chg="mod">
          <ac:chgData name="Jason  Mayberry" userId="cecd4e79-e9a6-45b1-a01a-f51df2288f6a" providerId="ADAL" clId="{B5D3475B-2024-4989-AE3E-F7E6E2E5AD99}" dt="2021-01-21T05:07:45.569" v="31"/>
          <ac:spMkLst>
            <pc:docMk/>
            <pc:sldMk cId="1313308496" sldId="285"/>
            <ac:spMk id="407" creationId="{BAC76D49-523B-48E2-AC3B-38E706C98FC6}"/>
          </ac:spMkLst>
        </pc:spChg>
        <pc:spChg chg="mod">
          <ac:chgData name="Jason  Mayberry" userId="cecd4e79-e9a6-45b1-a01a-f51df2288f6a" providerId="ADAL" clId="{B5D3475B-2024-4989-AE3E-F7E6E2E5AD99}" dt="2021-01-21T05:07:45.569" v="31"/>
          <ac:spMkLst>
            <pc:docMk/>
            <pc:sldMk cId="1313308496" sldId="285"/>
            <ac:spMk id="411" creationId="{8219EBB3-5038-4E84-AEA1-6AE3983E16D1}"/>
          </ac:spMkLst>
        </pc:spChg>
        <pc:spChg chg="mod">
          <ac:chgData name="Jason  Mayberry" userId="cecd4e79-e9a6-45b1-a01a-f51df2288f6a" providerId="ADAL" clId="{B5D3475B-2024-4989-AE3E-F7E6E2E5AD99}" dt="2021-01-21T05:07:45.569" v="31"/>
          <ac:spMkLst>
            <pc:docMk/>
            <pc:sldMk cId="1313308496" sldId="285"/>
            <ac:spMk id="412" creationId="{68D83624-D1E3-4D02-864C-E1FE276D45CE}"/>
          </ac:spMkLst>
        </pc:spChg>
        <pc:spChg chg="mod">
          <ac:chgData name="Jason  Mayberry" userId="cecd4e79-e9a6-45b1-a01a-f51df2288f6a" providerId="ADAL" clId="{B5D3475B-2024-4989-AE3E-F7E6E2E5AD99}" dt="2021-01-21T05:07:45.569" v="31"/>
          <ac:spMkLst>
            <pc:docMk/>
            <pc:sldMk cId="1313308496" sldId="285"/>
            <ac:spMk id="413" creationId="{6D214EAF-0CD6-4F11-BB0E-7778F65FF028}"/>
          </ac:spMkLst>
        </pc:spChg>
        <pc:spChg chg="mod">
          <ac:chgData name="Jason  Mayberry" userId="cecd4e79-e9a6-45b1-a01a-f51df2288f6a" providerId="ADAL" clId="{B5D3475B-2024-4989-AE3E-F7E6E2E5AD99}" dt="2021-01-21T05:07:45.569" v="31"/>
          <ac:spMkLst>
            <pc:docMk/>
            <pc:sldMk cId="1313308496" sldId="285"/>
            <ac:spMk id="415" creationId="{4B4C74BC-FD30-434C-96BB-C66C0272DD5C}"/>
          </ac:spMkLst>
        </pc:spChg>
        <pc:spChg chg="mod">
          <ac:chgData name="Jason  Mayberry" userId="cecd4e79-e9a6-45b1-a01a-f51df2288f6a" providerId="ADAL" clId="{B5D3475B-2024-4989-AE3E-F7E6E2E5AD99}" dt="2021-01-21T05:07:45.569" v="31"/>
          <ac:spMkLst>
            <pc:docMk/>
            <pc:sldMk cId="1313308496" sldId="285"/>
            <ac:spMk id="416" creationId="{7E5E51CE-7EA9-4760-94C2-C01C868D7E38}"/>
          </ac:spMkLst>
        </pc:spChg>
        <pc:spChg chg="mod">
          <ac:chgData name="Jason  Mayberry" userId="cecd4e79-e9a6-45b1-a01a-f51df2288f6a" providerId="ADAL" clId="{B5D3475B-2024-4989-AE3E-F7E6E2E5AD99}" dt="2021-01-21T05:07:45.569" v="31"/>
          <ac:spMkLst>
            <pc:docMk/>
            <pc:sldMk cId="1313308496" sldId="285"/>
            <ac:spMk id="417" creationId="{E2467B85-F142-402F-A947-25B9250CCA29}"/>
          </ac:spMkLst>
        </pc:spChg>
        <pc:spChg chg="mod">
          <ac:chgData name="Jason  Mayberry" userId="cecd4e79-e9a6-45b1-a01a-f51df2288f6a" providerId="ADAL" clId="{B5D3475B-2024-4989-AE3E-F7E6E2E5AD99}" dt="2021-01-21T05:07:45.569" v="31"/>
          <ac:spMkLst>
            <pc:docMk/>
            <pc:sldMk cId="1313308496" sldId="285"/>
            <ac:spMk id="421" creationId="{9854C8D6-CB94-406F-8FF0-EB3F6EA2E659}"/>
          </ac:spMkLst>
        </pc:spChg>
        <pc:spChg chg="mod">
          <ac:chgData name="Jason  Mayberry" userId="cecd4e79-e9a6-45b1-a01a-f51df2288f6a" providerId="ADAL" clId="{B5D3475B-2024-4989-AE3E-F7E6E2E5AD99}" dt="2021-01-21T05:07:45.569" v="31"/>
          <ac:spMkLst>
            <pc:docMk/>
            <pc:sldMk cId="1313308496" sldId="285"/>
            <ac:spMk id="422" creationId="{87FAC46F-E6F5-4488-B4A3-44177A024443}"/>
          </ac:spMkLst>
        </pc:spChg>
        <pc:spChg chg="mod">
          <ac:chgData name="Jason  Mayberry" userId="cecd4e79-e9a6-45b1-a01a-f51df2288f6a" providerId="ADAL" clId="{B5D3475B-2024-4989-AE3E-F7E6E2E5AD99}" dt="2021-01-21T05:07:45.569" v="31"/>
          <ac:spMkLst>
            <pc:docMk/>
            <pc:sldMk cId="1313308496" sldId="285"/>
            <ac:spMk id="423" creationId="{E6B22523-4B9A-4689-B659-0E3174E7A74E}"/>
          </ac:spMkLst>
        </pc:spChg>
        <pc:spChg chg="mod">
          <ac:chgData name="Jason  Mayberry" userId="cecd4e79-e9a6-45b1-a01a-f51df2288f6a" providerId="ADAL" clId="{B5D3475B-2024-4989-AE3E-F7E6E2E5AD99}" dt="2021-01-21T05:07:45.569" v="31"/>
          <ac:spMkLst>
            <pc:docMk/>
            <pc:sldMk cId="1313308496" sldId="285"/>
            <ac:spMk id="425" creationId="{A567D89F-0432-4232-A62C-C1C4534EFB9D}"/>
          </ac:spMkLst>
        </pc:spChg>
        <pc:spChg chg="mod">
          <ac:chgData name="Jason  Mayberry" userId="cecd4e79-e9a6-45b1-a01a-f51df2288f6a" providerId="ADAL" clId="{B5D3475B-2024-4989-AE3E-F7E6E2E5AD99}" dt="2021-01-21T05:07:45.569" v="31"/>
          <ac:spMkLst>
            <pc:docMk/>
            <pc:sldMk cId="1313308496" sldId="285"/>
            <ac:spMk id="426" creationId="{F7CD1C24-2908-45D3-8AFE-E654A511147E}"/>
          </ac:spMkLst>
        </pc:spChg>
        <pc:spChg chg="mod">
          <ac:chgData name="Jason  Mayberry" userId="cecd4e79-e9a6-45b1-a01a-f51df2288f6a" providerId="ADAL" clId="{B5D3475B-2024-4989-AE3E-F7E6E2E5AD99}" dt="2021-01-21T05:07:45.569" v="31"/>
          <ac:spMkLst>
            <pc:docMk/>
            <pc:sldMk cId="1313308496" sldId="285"/>
            <ac:spMk id="427" creationId="{5D46847C-3F98-4598-A512-99B6619029C6}"/>
          </ac:spMkLst>
        </pc:spChg>
        <pc:spChg chg="mod">
          <ac:chgData name="Jason  Mayberry" userId="cecd4e79-e9a6-45b1-a01a-f51df2288f6a" providerId="ADAL" clId="{B5D3475B-2024-4989-AE3E-F7E6E2E5AD99}" dt="2021-01-21T05:07:45.569" v="31"/>
          <ac:spMkLst>
            <pc:docMk/>
            <pc:sldMk cId="1313308496" sldId="285"/>
            <ac:spMk id="431" creationId="{D58882DE-FCAA-4058-BC46-E249F5470836}"/>
          </ac:spMkLst>
        </pc:spChg>
        <pc:spChg chg="mod">
          <ac:chgData name="Jason  Mayberry" userId="cecd4e79-e9a6-45b1-a01a-f51df2288f6a" providerId="ADAL" clId="{B5D3475B-2024-4989-AE3E-F7E6E2E5AD99}" dt="2021-01-21T05:07:45.569" v="31"/>
          <ac:spMkLst>
            <pc:docMk/>
            <pc:sldMk cId="1313308496" sldId="285"/>
            <ac:spMk id="432" creationId="{0E4BA97C-6599-4AC1-9D65-9DFC029CDCBD}"/>
          </ac:spMkLst>
        </pc:spChg>
        <pc:spChg chg="mod">
          <ac:chgData name="Jason  Mayberry" userId="cecd4e79-e9a6-45b1-a01a-f51df2288f6a" providerId="ADAL" clId="{B5D3475B-2024-4989-AE3E-F7E6E2E5AD99}" dt="2021-01-21T05:07:45.569" v="31"/>
          <ac:spMkLst>
            <pc:docMk/>
            <pc:sldMk cId="1313308496" sldId="285"/>
            <ac:spMk id="433" creationId="{876BA526-E089-428C-B7C4-F1092C4E76E2}"/>
          </ac:spMkLst>
        </pc:spChg>
        <pc:spChg chg="mod">
          <ac:chgData name="Jason  Mayberry" userId="cecd4e79-e9a6-45b1-a01a-f51df2288f6a" providerId="ADAL" clId="{B5D3475B-2024-4989-AE3E-F7E6E2E5AD99}" dt="2021-01-21T05:07:45.569" v="31"/>
          <ac:spMkLst>
            <pc:docMk/>
            <pc:sldMk cId="1313308496" sldId="285"/>
            <ac:spMk id="435" creationId="{240DA981-0833-4065-9C37-F9C519656356}"/>
          </ac:spMkLst>
        </pc:spChg>
        <pc:spChg chg="mod">
          <ac:chgData name="Jason  Mayberry" userId="cecd4e79-e9a6-45b1-a01a-f51df2288f6a" providerId="ADAL" clId="{B5D3475B-2024-4989-AE3E-F7E6E2E5AD99}" dt="2021-01-21T05:07:45.569" v="31"/>
          <ac:spMkLst>
            <pc:docMk/>
            <pc:sldMk cId="1313308496" sldId="285"/>
            <ac:spMk id="436" creationId="{3EF26656-096D-47ED-8E10-2043E7E7E206}"/>
          </ac:spMkLst>
        </pc:spChg>
        <pc:spChg chg="mod">
          <ac:chgData name="Jason  Mayberry" userId="cecd4e79-e9a6-45b1-a01a-f51df2288f6a" providerId="ADAL" clId="{B5D3475B-2024-4989-AE3E-F7E6E2E5AD99}" dt="2021-01-21T05:07:45.569" v="31"/>
          <ac:spMkLst>
            <pc:docMk/>
            <pc:sldMk cId="1313308496" sldId="285"/>
            <ac:spMk id="437" creationId="{807B24B9-1CE5-40DD-9E3E-1D3142427278}"/>
          </ac:spMkLst>
        </pc:spChg>
        <pc:spChg chg="mod">
          <ac:chgData name="Jason  Mayberry" userId="cecd4e79-e9a6-45b1-a01a-f51df2288f6a" providerId="ADAL" clId="{B5D3475B-2024-4989-AE3E-F7E6E2E5AD99}" dt="2021-01-21T05:07:45.569" v="31"/>
          <ac:spMkLst>
            <pc:docMk/>
            <pc:sldMk cId="1313308496" sldId="285"/>
            <ac:spMk id="441" creationId="{AECAD71C-87BA-4F8E-B535-3B6CC9E39E9D}"/>
          </ac:spMkLst>
        </pc:spChg>
        <pc:spChg chg="mod">
          <ac:chgData name="Jason  Mayberry" userId="cecd4e79-e9a6-45b1-a01a-f51df2288f6a" providerId="ADAL" clId="{B5D3475B-2024-4989-AE3E-F7E6E2E5AD99}" dt="2021-01-21T05:07:45.569" v="31"/>
          <ac:spMkLst>
            <pc:docMk/>
            <pc:sldMk cId="1313308496" sldId="285"/>
            <ac:spMk id="442" creationId="{9127FE9F-296E-4657-9E9C-D68F639048D4}"/>
          </ac:spMkLst>
        </pc:spChg>
        <pc:spChg chg="mod">
          <ac:chgData name="Jason  Mayberry" userId="cecd4e79-e9a6-45b1-a01a-f51df2288f6a" providerId="ADAL" clId="{B5D3475B-2024-4989-AE3E-F7E6E2E5AD99}" dt="2021-01-21T05:07:45.569" v="31"/>
          <ac:spMkLst>
            <pc:docMk/>
            <pc:sldMk cId="1313308496" sldId="285"/>
            <ac:spMk id="443" creationId="{A769AE20-5F9E-47AD-B1D6-EE34F03E32D5}"/>
          </ac:spMkLst>
        </pc:spChg>
        <pc:spChg chg="mod">
          <ac:chgData name="Jason  Mayberry" userId="cecd4e79-e9a6-45b1-a01a-f51df2288f6a" providerId="ADAL" clId="{B5D3475B-2024-4989-AE3E-F7E6E2E5AD99}" dt="2021-01-21T05:07:45.569" v="31"/>
          <ac:spMkLst>
            <pc:docMk/>
            <pc:sldMk cId="1313308496" sldId="285"/>
            <ac:spMk id="445" creationId="{2B056AC1-30C9-4EB2-9B93-FE8373215B8F}"/>
          </ac:spMkLst>
        </pc:spChg>
        <pc:spChg chg="mod">
          <ac:chgData name="Jason  Mayberry" userId="cecd4e79-e9a6-45b1-a01a-f51df2288f6a" providerId="ADAL" clId="{B5D3475B-2024-4989-AE3E-F7E6E2E5AD99}" dt="2021-01-21T05:07:45.569" v="31"/>
          <ac:spMkLst>
            <pc:docMk/>
            <pc:sldMk cId="1313308496" sldId="285"/>
            <ac:spMk id="446" creationId="{4AD82F8B-AB33-4427-AD04-7C21E0706F43}"/>
          </ac:spMkLst>
        </pc:spChg>
        <pc:spChg chg="mod">
          <ac:chgData name="Jason  Mayberry" userId="cecd4e79-e9a6-45b1-a01a-f51df2288f6a" providerId="ADAL" clId="{B5D3475B-2024-4989-AE3E-F7E6E2E5AD99}" dt="2021-01-21T05:07:45.569" v="31"/>
          <ac:spMkLst>
            <pc:docMk/>
            <pc:sldMk cId="1313308496" sldId="285"/>
            <ac:spMk id="447" creationId="{E89D13B9-D1E3-4E02-B88D-012A8344A184}"/>
          </ac:spMkLst>
        </pc:spChg>
        <pc:spChg chg="mod">
          <ac:chgData name="Jason  Mayberry" userId="cecd4e79-e9a6-45b1-a01a-f51df2288f6a" providerId="ADAL" clId="{B5D3475B-2024-4989-AE3E-F7E6E2E5AD99}" dt="2021-01-21T05:07:45.569" v="31"/>
          <ac:spMkLst>
            <pc:docMk/>
            <pc:sldMk cId="1313308496" sldId="285"/>
            <ac:spMk id="451" creationId="{AD1A52FD-9A23-4934-8EC7-4C2D0E0998D1}"/>
          </ac:spMkLst>
        </pc:spChg>
        <pc:spChg chg="mod">
          <ac:chgData name="Jason  Mayberry" userId="cecd4e79-e9a6-45b1-a01a-f51df2288f6a" providerId="ADAL" clId="{B5D3475B-2024-4989-AE3E-F7E6E2E5AD99}" dt="2021-01-21T05:07:45.569" v="31"/>
          <ac:spMkLst>
            <pc:docMk/>
            <pc:sldMk cId="1313308496" sldId="285"/>
            <ac:spMk id="452" creationId="{3B3541C8-7780-4CF1-84F2-8BAB6C0B2A80}"/>
          </ac:spMkLst>
        </pc:spChg>
        <pc:spChg chg="mod">
          <ac:chgData name="Jason  Mayberry" userId="cecd4e79-e9a6-45b1-a01a-f51df2288f6a" providerId="ADAL" clId="{B5D3475B-2024-4989-AE3E-F7E6E2E5AD99}" dt="2021-01-21T05:07:45.569" v="31"/>
          <ac:spMkLst>
            <pc:docMk/>
            <pc:sldMk cId="1313308496" sldId="285"/>
            <ac:spMk id="453" creationId="{26A48777-AE0D-4B5D-BA5C-165ECC903523}"/>
          </ac:spMkLst>
        </pc:spChg>
        <pc:spChg chg="mod">
          <ac:chgData name="Jason  Mayberry" userId="cecd4e79-e9a6-45b1-a01a-f51df2288f6a" providerId="ADAL" clId="{B5D3475B-2024-4989-AE3E-F7E6E2E5AD99}" dt="2021-01-21T05:07:45.569" v="31"/>
          <ac:spMkLst>
            <pc:docMk/>
            <pc:sldMk cId="1313308496" sldId="285"/>
            <ac:spMk id="455" creationId="{2FBF6942-9F51-47F0-B836-8A1335BA1DBA}"/>
          </ac:spMkLst>
        </pc:spChg>
        <pc:spChg chg="mod">
          <ac:chgData name="Jason  Mayberry" userId="cecd4e79-e9a6-45b1-a01a-f51df2288f6a" providerId="ADAL" clId="{B5D3475B-2024-4989-AE3E-F7E6E2E5AD99}" dt="2021-01-21T05:07:45.569" v="31"/>
          <ac:spMkLst>
            <pc:docMk/>
            <pc:sldMk cId="1313308496" sldId="285"/>
            <ac:spMk id="456" creationId="{04507364-C120-4F5C-853F-2A74E7F0824C}"/>
          </ac:spMkLst>
        </pc:spChg>
        <pc:spChg chg="mod">
          <ac:chgData name="Jason  Mayberry" userId="cecd4e79-e9a6-45b1-a01a-f51df2288f6a" providerId="ADAL" clId="{B5D3475B-2024-4989-AE3E-F7E6E2E5AD99}" dt="2021-01-21T05:07:45.569" v="31"/>
          <ac:spMkLst>
            <pc:docMk/>
            <pc:sldMk cId="1313308496" sldId="285"/>
            <ac:spMk id="457" creationId="{29DFF44E-598A-4F3D-A580-6CC17CBEF06C}"/>
          </ac:spMkLst>
        </pc:spChg>
        <pc:spChg chg="mod">
          <ac:chgData name="Jason  Mayberry" userId="cecd4e79-e9a6-45b1-a01a-f51df2288f6a" providerId="ADAL" clId="{B5D3475B-2024-4989-AE3E-F7E6E2E5AD99}" dt="2021-01-21T05:07:45.569" v="31"/>
          <ac:spMkLst>
            <pc:docMk/>
            <pc:sldMk cId="1313308496" sldId="285"/>
            <ac:spMk id="461" creationId="{F25183F0-69D2-4DBD-9BD7-0358E59E0551}"/>
          </ac:spMkLst>
        </pc:spChg>
        <pc:spChg chg="mod">
          <ac:chgData name="Jason  Mayberry" userId="cecd4e79-e9a6-45b1-a01a-f51df2288f6a" providerId="ADAL" clId="{B5D3475B-2024-4989-AE3E-F7E6E2E5AD99}" dt="2021-01-21T05:07:45.569" v="31"/>
          <ac:spMkLst>
            <pc:docMk/>
            <pc:sldMk cId="1313308496" sldId="285"/>
            <ac:spMk id="462" creationId="{DF9CA973-E9EB-4DE7-A95A-E9C762EF58BD}"/>
          </ac:spMkLst>
        </pc:spChg>
        <pc:spChg chg="mod">
          <ac:chgData name="Jason  Mayberry" userId="cecd4e79-e9a6-45b1-a01a-f51df2288f6a" providerId="ADAL" clId="{B5D3475B-2024-4989-AE3E-F7E6E2E5AD99}" dt="2021-01-21T05:07:45.569" v="31"/>
          <ac:spMkLst>
            <pc:docMk/>
            <pc:sldMk cId="1313308496" sldId="285"/>
            <ac:spMk id="463" creationId="{B2C77454-14E5-4B60-A4E9-505A021985EB}"/>
          </ac:spMkLst>
        </pc:spChg>
        <pc:spChg chg="mod">
          <ac:chgData name="Jason  Mayberry" userId="cecd4e79-e9a6-45b1-a01a-f51df2288f6a" providerId="ADAL" clId="{B5D3475B-2024-4989-AE3E-F7E6E2E5AD99}" dt="2021-01-21T05:07:45.569" v="31"/>
          <ac:spMkLst>
            <pc:docMk/>
            <pc:sldMk cId="1313308496" sldId="285"/>
            <ac:spMk id="465" creationId="{7D42919F-3605-44EB-A3A0-FAC98A16FC2C}"/>
          </ac:spMkLst>
        </pc:spChg>
        <pc:spChg chg="mod">
          <ac:chgData name="Jason  Mayberry" userId="cecd4e79-e9a6-45b1-a01a-f51df2288f6a" providerId="ADAL" clId="{B5D3475B-2024-4989-AE3E-F7E6E2E5AD99}" dt="2021-01-21T05:07:45.569" v="31"/>
          <ac:spMkLst>
            <pc:docMk/>
            <pc:sldMk cId="1313308496" sldId="285"/>
            <ac:spMk id="466" creationId="{C1DD0738-2BCB-436E-A7E7-A694D6015BD6}"/>
          </ac:spMkLst>
        </pc:spChg>
        <pc:spChg chg="mod">
          <ac:chgData name="Jason  Mayberry" userId="cecd4e79-e9a6-45b1-a01a-f51df2288f6a" providerId="ADAL" clId="{B5D3475B-2024-4989-AE3E-F7E6E2E5AD99}" dt="2021-01-21T05:07:45.569" v="31"/>
          <ac:spMkLst>
            <pc:docMk/>
            <pc:sldMk cId="1313308496" sldId="285"/>
            <ac:spMk id="467" creationId="{47662FB0-8B7E-4B31-95FD-5DB155BC8558}"/>
          </ac:spMkLst>
        </pc:spChg>
        <pc:spChg chg="mod">
          <ac:chgData name="Jason  Mayberry" userId="cecd4e79-e9a6-45b1-a01a-f51df2288f6a" providerId="ADAL" clId="{B5D3475B-2024-4989-AE3E-F7E6E2E5AD99}" dt="2021-01-21T05:07:45.569" v="31"/>
          <ac:spMkLst>
            <pc:docMk/>
            <pc:sldMk cId="1313308496" sldId="285"/>
            <ac:spMk id="471" creationId="{A978B61C-3872-4632-A875-14838CFF6245}"/>
          </ac:spMkLst>
        </pc:spChg>
        <pc:spChg chg="mod">
          <ac:chgData name="Jason  Mayberry" userId="cecd4e79-e9a6-45b1-a01a-f51df2288f6a" providerId="ADAL" clId="{B5D3475B-2024-4989-AE3E-F7E6E2E5AD99}" dt="2021-01-21T05:07:45.569" v="31"/>
          <ac:spMkLst>
            <pc:docMk/>
            <pc:sldMk cId="1313308496" sldId="285"/>
            <ac:spMk id="472" creationId="{DFC97A21-9534-4CFE-93AE-8EFD765FB122}"/>
          </ac:spMkLst>
        </pc:spChg>
        <pc:spChg chg="mod">
          <ac:chgData name="Jason  Mayberry" userId="cecd4e79-e9a6-45b1-a01a-f51df2288f6a" providerId="ADAL" clId="{B5D3475B-2024-4989-AE3E-F7E6E2E5AD99}" dt="2021-01-21T05:07:45.569" v="31"/>
          <ac:spMkLst>
            <pc:docMk/>
            <pc:sldMk cId="1313308496" sldId="285"/>
            <ac:spMk id="473" creationId="{268CD4DA-10DB-407F-AFF7-2F64CE3AF52E}"/>
          </ac:spMkLst>
        </pc:spChg>
        <pc:spChg chg="mod">
          <ac:chgData name="Jason  Mayberry" userId="cecd4e79-e9a6-45b1-a01a-f51df2288f6a" providerId="ADAL" clId="{B5D3475B-2024-4989-AE3E-F7E6E2E5AD99}" dt="2021-01-21T05:07:45.569" v="31"/>
          <ac:spMkLst>
            <pc:docMk/>
            <pc:sldMk cId="1313308496" sldId="285"/>
            <ac:spMk id="475" creationId="{547C3157-C4F9-41B8-8545-36CA20344A8D}"/>
          </ac:spMkLst>
        </pc:spChg>
        <pc:spChg chg="mod">
          <ac:chgData name="Jason  Mayberry" userId="cecd4e79-e9a6-45b1-a01a-f51df2288f6a" providerId="ADAL" clId="{B5D3475B-2024-4989-AE3E-F7E6E2E5AD99}" dt="2021-01-21T05:07:45.569" v="31"/>
          <ac:spMkLst>
            <pc:docMk/>
            <pc:sldMk cId="1313308496" sldId="285"/>
            <ac:spMk id="476" creationId="{43F0CA58-33D8-411D-BA33-041C851D7C7D}"/>
          </ac:spMkLst>
        </pc:spChg>
        <pc:spChg chg="mod">
          <ac:chgData name="Jason  Mayberry" userId="cecd4e79-e9a6-45b1-a01a-f51df2288f6a" providerId="ADAL" clId="{B5D3475B-2024-4989-AE3E-F7E6E2E5AD99}" dt="2021-01-21T05:07:45.569" v="31"/>
          <ac:spMkLst>
            <pc:docMk/>
            <pc:sldMk cId="1313308496" sldId="285"/>
            <ac:spMk id="477" creationId="{E9021A7D-D873-4013-BE34-C4FDDE9B4D5D}"/>
          </ac:spMkLst>
        </pc:spChg>
        <pc:spChg chg="mod">
          <ac:chgData name="Jason  Mayberry" userId="cecd4e79-e9a6-45b1-a01a-f51df2288f6a" providerId="ADAL" clId="{B5D3475B-2024-4989-AE3E-F7E6E2E5AD99}" dt="2021-01-21T05:07:45.569" v="31"/>
          <ac:spMkLst>
            <pc:docMk/>
            <pc:sldMk cId="1313308496" sldId="285"/>
            <ac:spMk id="481" creationId="{C1B0BFC0-2686-42F4-AC12-04D11644BFD4}"/>
          </ac:spMkLst>
        </pc:spChg>
        <pc:spChg chg="mod">
          <ac:chgData name="Jason  Mayberry" userId="cecd4e79-e9a6-45b1-a01a-f51df2288f6a" providerId="ADAL" clId="{B5D3475B-2024-4989-AE3E-F7E6E2E5AD99}" dt="2021-01-21T05:07:45.569" v="31"/>
          <ac:spMkLst>
            <pc:docMk/>
            <pc:sldMk cId="1313308496" sldId="285"/>
            <ac:spMk id="482" creationId="{796416C5-62BC-4C6D-9FDF-6789DB07B976}"/>
          </ac:spMkLst>
        </pc:spChg>
        <pc:spChg chg="mod">
          <ac:chgData name="Jason  Mayberry" userId="cecd4e79-e9a6-45b1-a01a-f51df2288f6a" providerId="ADAL" clId="{B5D3475B-2024-4989-AE3E-F7E6E2E5AD99}" dt="2021-01-21T05:07:45.569" v="31"/>
          <ac:spMkLst>
            <pc:docMk/>
            <pc:sldMk cId="1313308496" sldId="285"/>
            <ac:spMk id="483" creationId="{AB6D0450-3199-4F53-915D-54C67833CCF4}"/>
          </ac:spMkLst>
        </pc:spChg>
        <pc:spChg chg="mod">
          <ac:chgData name="Jason  Mayberry" userId="cecd4e79-e9a6-45b1-a01a-f51df2288f6a" providerId="ADAL" clId="{B5D3475B-2024-4989-AE3E-F7E6E2E5AD99}" dt="2021-01-21T05:07:45.569" v="31"/>
          <ac:spMkLst>
            <pc:docMk/>
            <pc:sldMk cId="1313308496" sldId="285"/>
            <ac:spMk id="485" creationId="{5E2997D4-2B93-4DC8-AB44-71AEDDD2AA72}"/>
          </ac:spMkLst>
        </pc:spChg>
        <pc:spChg chg="mod">
          <ac:chgData name="Jason  Mayberry" userId="cecd4e79-e9a6-45b1-a01a-f51df2288f6a" providerId="ADAL" clId="{B5D3475B-2024-4989-AE3E-F7E6E2E5AD99}" dt="2021-01-21T05:07:45.569" v="31"/>
          <ac:spMkLst>
            <pc:docMk/>
            <pc:sldMk cId="1313308496" sldId="285"/>
            <ac:spMk id="486" creationId="{77DA26D5-9DD5-4F1C-A27A-155B6302204D}"/>
          </ac:spMkLst>
        </pc:spChg>
        <pc:spChg chg="mod">
          <ac:chgData name="Jason  Mayberry" userId="cecd4e79-e9a6-45b1-a01a-f51df2288f6a" providerId="ADAL" clId="{B5D3475B-2024-4989-AE3E-F7E6E2E5AD99}" dt="2021-01-21T05:07:45.569" v="31"/>
          <ac:spMkLst>
            <pc:docMk/>
            <pc:sldMk cId="1313308496" sldId="285"/>
            <ac:spMk id="487" creationId="{BC2D89C6-11FA-49BA-B6B5-D8C85F2C9B4C}"/>
          </ac:spMkLst>
        </pc:spChg>
        <pc:spChg chg="mod">
          <ac:chgData name="Jason  Mayberry" userId="cecd4e79-e9a6-45b1-a01a-f51df2288f6a" providerId="ADAL" clId="{B5D3475B-2024-4989-AE3E-F7E6E2E5AD99}" dt="2021-01-21T05:07:45.569" v="31"/>
          <ac:spMkLst>
            <pc:docMk/>
            <pc:sldMk cId="1313308496" sldId="285"/>
            <ac:spMk id="491" creationId="{A96D798B-BD10-4253-BD91-8C4484622B91}"/>
          </ac:spMkLst>
        </pc:spChg>
        <pc:spChg chg="mod">
          <ac:chgData name="Jason  Mayberry" userId="cecd4e79-e9a6-45b1-a01a-f51df2288f6a" providerId="ADAL" clId="{B5D3475B-2024-4989-AE3E-F7E6E2E5AD99}" dt="2021-01-21T05:07:45.569" v="31"/>
          <ac:spMkLst>
            <pc:docMk/>
            <pc:sldMk cId="1313308496" sldId="285"/>
            <ac:spMk id="492" creationId="{06548327-603B-4BFB-8B89-163BB6293050}"/>
          </ac:spMkLst>
        </pc:spChg>
        <pc:spChg chg="mod">
          <ac:chgData name="Jason  Mayberry" userId="cecd4e79-e9a6-45b1-a01a-f51df2288f6a" providerId="ADAL" clId="{B5D3475B-2024-4989-AE3E-F7E6E2E5AD99}" dt="2021-01-21T05:07:45.569" v="31"/>
          <ac:spMkLst>
            <pc:docMk/>
            <pc:sldMk cId="1313308496" sldId="285"/>
            <ac:spMk id="493" creationId="{78C084C9-1399-47A5-A6DC-5D4B72C0E7D1}"/>
          </ac:spMkLst>
        </pc:spChg>
        <pc:spChg chg="mod">
          <ac:chgData name="Jason  Mayberry" userId="cecd4e79-e9a6-45b1-a01a-f51df2288f6a" providerId="ADAL" clId="{B5D3475B-2024-4989-AE3E-F7E6E2E5AD99}" dt="2021-01-21T05:07:45.569" v="31"/>
          <ac:spMkLst>
            <pc:docMk/>
            <pc:sldMk cId="1313308496" sldId="285"/>
            <ac:spMk id="495" creationId="{46195030-5F3D-4211-962C-33E8A8CDD148}"/>
          </ac:spMkLst>
        </pc:spChg>
        <pc:spChg chg="mod">
          <ac:chgData name="Jason  Mayberry" userId="cecd4e79-e9a6-45b1-a01a-f51df2288f6a" providerId="ADAL" clId="{B5D3475B-2024-4989-AE3E-F7E6E2E5AD99}" dt="2021-01-21T05:07:45.569" v="31"/>
          <ac:spMkLst>
            <pc:docMk/>
            <pc:sldMk cId="1313308496" sldId="285"/>
            <ac:spMk id="496" creationId="{D2C7FC1D-967B-4598-840D-CF67E7F7FF65}"/>
          </ac:spMkLst>
        </pc:spChg>
        <pc:spChg chg="mod">
          <ac:chgData name="Jason  Mayberry" userId="cecd4e79-e9a6-45b1-a01a-f51df2288f6a" providerId="ADAL" clId="{B5D3475B-2024-4989-AE3E-F7E6E2E5AD99}" dt="2021-01-21T05:07:45.569" v="31"/>
          <ac:spMkLst>
            <pc:docMk/>
            <pc:sldMk cId="1313308496" sldId="285"/>
            <ac:spMk id="497" creationId="{712C9941-A9AD-4957-9E8B-0177C15EE18F}"/>
          </ac:spMkLst>
        </pc:spChg>
        <pc:spChg chg="mod">
          <ac:chgData name="Jason  Mayberry" userId="cecd4e79-e9a6-45b1-a01a-f51df2288f6a" providerId="ADAL" clId="{B5D3475B-2024-4989-AE3E-F7E6E2E5AD99}" dt="2021-01-21T05:07:45.569" v="31"/>
          <ac:spMkLst>
            <pc:docMk/>
            <pc:sldMk cId="1313308496" sldId="285"/>
            <ac:spMk id="501" creationId="{0CAEFD45-A7E1-4C2E-AA4C-8A8577861260}"/>
          </ac:spMkLst>
        </pc:spChg>
        <pc:spChg chg="mod">
          <ac:chgData name="Jason  Mayberry" userId="cecd4e79-e9a6-45b1-a01a-f51df2288f6a" providerId="ADAL" clId="{B5D3475B-2024-4989-AE3E-F7E6E2E5AD99}" dt="2021-01-21T05:07:45.569" v="31"/>
          <ac:spMkLst>
            <pc:docMk/>
            <pc:sldMk cId="1313308496" sldId="285"/>
            <ac:spMk id="502" creationId="{54D7391B-87B4-4364-9185-6BBEFD60199A}"/>
          </ac:spMkLst>
        </pc:spChg>
        <pc:spChg chg="mod">
          <ac:chgData name="Jason  Mayberry" userId="cecd4e79-e9a6-45b1-a01a-f51df2288f6a" providerId="ADAL" clId="{B5D3475B-2024-4989-AE3E-F7E6E2E5AD99}" dt="2021-01-21T05:07:45.569" v="31"/>
          <ac:spMkLst>
            <pc:docMk/>
            <pc:sldMk cId="1313308496" sldId="285"/>
            <ac:spMk id="503" creationId="{F28003D2-E45E-415E-99B9-179AFF99C8E1}"/>
          </ac:spMkLst>
        </pc:spChg>
        <pc:spChg chg="mod">
          <ac:chgData name="Jason  Mayberry" userId="cecd4e79-e9a6-45b1-a01a-f51df2288f6a" providerId="ADAL" clId="{B5D3475B-2024-4989-AE3E-F7E6E2E5AD99}" dt="2021-01-21T05:07:45.569" v="31"/>
          <ac:spMkLst>
            <pc:docMk/>
            <pc:sldMk cId="1313308496" sldId="285"/>
            <ac:spMk id="505" creationId="{50CE6026-0E3B-4BB0-BDA4-EC3C5CCB3153}"/>
          </ac:spMkLst>
        </pc:spChg>
        <pc:spChg chg="mod">
          <ac:chgData name="Jason  Mayberry" userId="cecd4e79-e9a6-45b1-a01a-f51df2288f6a" providerId="ADAL" clId="{B5D3475B-2024-4989-AE3E-F7E6E2E5AD99}" dt="2021-01-21T05:07:45.569" v="31"/>
          <ac:spMkLst>
            <pc:docMk/>
            <pc:sldMk cId="1313308496" sldId="285"/>
            <ac:spMk id="506" creationId="{47337A0D-B998-4AEC-A85A-012088BAC2ED}"/>
          </ac:spMkLst>
        </pc:spChg>
        <pc:spChg chg="mod">
          <ac:chgData name="Jason  Mayberry" userId="cecd4e79-e9a6-45b1-a01a-f51df2288f6a" providerId="ADAL" clId="{B5D3475B-2024-4989-AE3E-F7E6E2E5AD99}" dt="2021-01-21T05:07:45.569" v="31"/>
          <ac:spMkLst>
            <pc:docMk/>
            <pc:sldMk cId="1313308496" sldId="285"/>
            <ac:spMk id="507" creationId="{64C08F7A-484B-443D-B975-FE4F39CDF5AA}"/>
          </ac:spMkLst>
        </pc:spChg>
        <pc:spChg chg="mod">
          <ac:chgData name="Jason  Mayberry" userId="cecd4e79-e9a6-45b1-a01a-f51df2288f6a" providerId="ADAL" clId="{B5D3475B-2024-4989-AE3E-F7E6E2E5AD99}" dt="2021-01-21T05:07:45.569" v="31"/>
          <ac:spMkLst>
            <pc:docMk/>
            <pc:sldMk cId="1313308496" sldId="285"/>
            <ac:spMk id="511" creationId="{F9B880DB-7F99-432E-8001-DA20315684D9}"/>
          </ac:spMkLst>
        </pc:spChg>
        <pc:spChg chg="mod">
          <ac:chgData name="Jason  Mayberry" userId="cecd4e79-e9a6-45b1-a01a-f51df2288f6a" providerId="ADAL" clId="{B5D3475B-2024-4989-AE3E-F7E6E2E5AD99}" dt="2021-01-21T05:07:45.569" v="31"/>
          <ac:spMkLst>
            <pc:docMk/>
            <pc:sldMk cId="1313308496" sldId="285"/>
            <ac:spMk id="512" creationId="{D85484C0-B61A-4F42-BFB7-03FEF8748C1B}"/>
          </ac:spMkLst>
        </pc:spChg>
        <pc:spChg chg="mod">
          <ac:chgData name="Jason  Mayberry" userId="cecd4e79-e9a6-45b1-a01a-f51df2288f6a" providerId="ADAL" clId="{B5D3475B-2024-4989-AE3E-F7E6E2E5AD99}" dt="2021-01-21T05:07:45.569" v="31"/>
          <ac:spMkLst>
            <pc:docMk/>
            <pc:sldMk cId="1313308496" sldId="285"/>
            <ac:spMk id="513" creationId="{3E19476E-FD4B-45A8-9CDE-A52B17A35D4F}"/>
          </ac:spMkLst>
        </pc:spChg>
        <pc:spChg chg="mod">
          <ac:chgData name="Jason  Mayberry" userId="cecd4e79-e9a6-45b1-a01a-f51df2288f6a" providerId="ADAL" clId="{B5D3475B-2024-4989-AE3E-F7E6E2E5AD99}" dt="2021-01-21T05:07:45.569" v="31"/>
          <ac:spMkLst>
            <pc:docMk/>
            <pc:sldMk cId="1313308496" sldId="285"/>
            <ac:spMk id="515" creationId="{E05AD8C6-AAFC-4FC7-8C02-3E2E910514CF}"/>
          </ac:spMkLst>
        </pc:spChg>
        <pc:spChg chg="mod">
          <ac:chgData name="Jason  Mayberry" userId="cecd4e79-e9a6-45b1-a01a-f51df2288f6a" providerId="ADAL" clId="{B5D3475B-2024-4989-AE3E-F7E6E2E5AD99}" dt="2021-01-21T05:07:45.569" v="31"/>
          <ac:spMkLst>
            <pc:docMk/>
            <pc:sldMk cId="1313308496" sldId="285"/>
            <ac:spMk id="516" creationId="{CD4645F0-3C52-4A4F-8727-9585D04B940D}"/>
          </ac:spMkLst>
        </pc:spChg>
        <pc:spChg chg="mod">
          <ac:chgData name="Jason  Mayberry" userId="cecd4e79-e9a6-45b1-a01a-f51df2288f6a" providerId="ADAL" clId="{B5D3475B-2024-4989-AE3E-F7E6E2E5AD99}" dt="2021-01-21T05:07:45.569" v="31"/>
          <ac:spMkLst>
            <pc:docMk/>
            <pc:sldMk cId="1313308496" sldId="285"/>
            <ac:spMk id="517" creationId="{00460DDE-01FA-42A9-9F24-398C3E42DDE7}"/>
          </ac:spMkLst>
        </pc:spChg>
        <pc:spChg chg="mod">
          <ac:chgData name="Jason  Mayberry" userId="cecd4e79-e9a6-45b1-a01a-f51df2288f6a" providerId="ADAL" clId="{B5D3475B-2024-4989-AE3E-F7E6E2E5AD99}" dt="2021-01-21T05:07:45.569" v="31"/>
          <ac:spMkLst>
            <pc:docMk/>
            <pc:sldMk cId="1313308496" sldId="285"/>
            <ac:spMk id="521" creationId="{22A93F01-104F-47C7-8B3C-134DEF7A2361}"/>
          </ac:spMkLst>
        </pc:spChg>
        <pc:spChg chg="mod">
          <ac:chgData name="Jason  Mayberry" userId="cecd4e79-e9a6-45b1-a01a-f51df2288f6a" providerId="ADAL" clId="{B5D3475B-2024-4989-AE3E-F7E6E2E5AD99}" dt="2021-01-21T05:07:45.569" v="31"/>
          <ac:spMkLst>
            <pc:docMk/>
            <pc:sldMk cId="1313308496" sldId="285"/>
            <ac:spMk id="522" creationId="{F06252EC-CBBA-40B8-89CE-B9AF81DAE841}"/>
          </ac:spMkLst>
        </pc:spChg>
        <pc:spChg chg="mod">
          <ac:chgData name="Jason  Mayberry" userId="cecd4e79-e9a6-45b1-a01a-f51df2288f6a" providerId="ADAL" clId="{B5D3475B-2024-4989-AE3E-F7E6E2E5AD99}" dt="2021-01-21T05:07:45.569" v="31"/>
          <ac:spMkLst>
            <pc:docMk/>
            <pc:sldMk cId="1313308496" sldId="285"/>
            <ac:spMk id="523" creationId="{678349A2-5976-4705-AF2F-49136E0BE888}"/>
          </ac:spMkLst>
        </pc:spChg>
        <pc:spChg chg="mod">
          <ac:chgData name="Jason  Mayberry" userId="cecd4e79-e9a6-45b1-a01a-f51df2288f6a" providerId="ADAL" clId="{B5D3475B-2024-4989-AE3E-F7E6E2E5AD99}" dt="2021-01-21T05:07:45.569" v="31"/>
          <ac:spMkLst>
            <pc:docMk/>
            <pc:sldMk cId="1313308496" sldId="285"/>
            <ac:spMk id="525" creationId="{0E2D9B67-FDA7-4FCB-840C-252F8C8D6A20}"/>
          </ac:spMkLst>
        </pc:spChg>
        <pc:spChg chg="mod">
          <ac:chgData name="Jason  Mayberry" userId="cecd4e79-e9a6-45b1-a01a-f51df2288f6a" providerId="ADAL" clId="{B5D3475B-2024-4989-AE3E-F7E6E2E5AD99}" dt="2021-01-21T05:07:45.569" v="31"/>
          <ac:spMkLst>
            <pc:docMk/>
            <pc:sldMk cId="1313308496" sldId="285"/>
            <ac:spMk id="526" creationId="{2D9BC2E9-1C31-455E-81BA-955BA1E35911}"/>
          </ac:spMkLst>
        </pc:spChg>
        <pc:spChg chg="mod">
          <ac:chgData name="Jason  Mayberry" userId="cecd4e79-e9a6-45b1-a01a-f51df2288f6a" providerId="ADAL" clId="{B5D3475B-2024-4989-AE3E-F7E6E2E5AD99}" dt="2021-01-21T05:07:45.569" v="31"/>
          <ac:spMkLst>
            <pc:docMk/>
            <pc:sldMk cId="1313308496" sldId="285"/>
            <ac:spMk id="527" creationId="{8CFE6E52-7E47-4256-A00E-70C1FAEF95B4}"/>
          </ac:spMkLst>
        </pc:spChg>
        <pc:spChg chg="mod">
          <ac:chgData name="Jason  Mayberry" userId="cecd4e79-e9a6-45b1-a01a-f51df2288f6a" providerId="ADAL" clId="{B5D3475B-2024-4989-AE3E-F7E6E2E5AD99}" dt="2021-01-21T05:07:45.569" v="31"/>
          <ac:spMkLst>
            <pc:docMk/>
            <pc:sldMk cId="1313308496" sldId="285"/>
            <ac:spMk id="529" creationId="{8CC3654D-100D-4552-8576-07EB7975BFC3}"/>
          </ac:spMkLst>
        </pc:spChg>
        <pc:spChg chg="mod">
          <ac:chgData name="Jason  Mayberry" userId="cecd4e79-e9a6-45b1-a01a-f51df2288f6a" providerId="ADAL" clId="{B5D3475B-2024-4989-AE3E-F7E6E2E5AD99}" dt="2021-01-21T05:07:45.569" v="31"/>
          <ac:spMkLst>
            <pc:docMk/>
            <pc:sldMk cId="1313308496" sldId="285"/>
            <ac:spMk id="530" creationId="{3C0DA96B-3DB8-40DC-A568-CB129169EC65}"/>
          </ac:spMkLst>
        </pc:spChg>
        <pc:spChg chg="mod">
          <ac:chgData name="Jason  Mayberry" userId="cecd4e79-e9a6-45b1-a01a-f51df2288f6a" providerId="ADAL" clId="{B5D3475B-2024-4989-AE3E-F7E6E2E5AD99}" dt="2021-01-21T05:07:45.569" v="31"/>
          <ac:spMkLst>
            <pc:docMk/>
            <pc:sldMk cId="1313308496" sldId="285"/>
            <ac:spMk id="531" creationId="{7A644B1B-B565-4145-B6BE-63D8EF381912}"/>
          </ac:spMkLst>
        </pc:spChg>
        <pc:spChg chg="mod">
          <ac:chgData name="Jason  Mayberry" userId="cecd4e79-e9a6-45b1-a01a-f51df2288f6a" providerId="ADAL" clId="{B5D3475B-2024-4989-AE3E-F7E6E2E5AD99}" dt="2021-01-21T05:07:45.569" v="31"/>
          <ac:spMkLst>
            <pc:docMk/>
            <pc:sldMk cId="1313308496" sldId="285"/>
            <ac:spMk id="532" creationId="{B54FBF57-A249-493A-8F67-899D3A343DA7}"/>
          </ac:spMkLst>
        </pc:spChg>
        <pc:spChg chg="mod">
          <ac:chgData name="Jason  Mayberry" userId="cecd4e79-e9a6-45b1-a01a-f51df2288f6a" providerId="ADAL" clId="{B5D3475B-2024-4989-AE3E-F7E6E2E5AD99}" dt="2021-01-21T05:07:45.569" v="31"/>
          <ac:spMkLst>
            <pc:docMk/>
            <pc:sldMk cId="1313308496" sldId="285"/>
            <ac:spMk id="533" creationId="{20D92557-49C1-47EE-8FEB-C5151B2EBA5F}"/>
          </ac:spMkLst>
        </pc:spChg>
        <pc:spChg chg="add del mod">
          <ac:chgData name="Jason  Mayberry" userId="cecd4e79-e9a6-45b1-a01a-f51df2288f6a" providerId="ADAL" clId="{B5D3475B-2024-4989-AE3E-F7E6E2E5AD99}" dt="2021-01-21T05:12:40.390" v="44" actId="478"/>
          <ac:spMkLst>
            <pc:docMk/>
            <pc:sldMk cId="1313308496" sldId="285"/>
            <ac:spMk id="534" creationId="{3563894D-5CB3-4255-8C12-D854524A2698}"/>
          </ac:spMkLst>
        </pc:spChg>
        <pc:spChg chg="add del mod">
          <ac:chgData name="Jason  Mayberry" userId="cecd4e79-e9a6-45b1-a01a-f51df2288f6a" providerId="ADAL" clId="{B5D3475B-2024-4989-AE3E-F7E6E2E5AD99}" dt="2021-01-21T05:12:40.390" v="44" actId="478"/>
          <ac:spMkLst>
            <pc:docMk/>
            <pc:sldMk cId="1313308496" sldId="285"/>
            <ac:spMk id="535" creationId="{DC3B063C-30A8-4414-AE03-328275F657AF}"/>
          </ac:spMkLst>
        </pc:spChg>
        <pc:spChg chg="add del mod">
          <ac:chgData name="Jason  Mayberry" userId="cecd4e79-e9a6-45b1-a01a-f51df2288f6a" providerId="ADAL" clId="{B5D3475B-2024-4989-AE3E-F7E6E2E5AD99}" dt="2021-01-21T05:12:40.390" v="44" actId="478"/>
          <ac:spMkLst>
            <pc:docMk/>
            <pc:sldMk cId="1313308496" sldId="285"/>
            <ac:spMk id="536" creationId="{BAC6CD28-73CF-4D5C-B206-D486754AFE12}"/>
          </ac:spMkLst>
        </pc:spChg>
        <pc:spChg chg="add mod">
          <ac:chgData name="Jason  Mayberry" userId="cecd4e79-e9a6-45b1-a01a-f51df2288f6a" providerId="ADAL" clId="{B5D3475B-2024-4989-AE3E-F7E6E2E5AD99}" dt="2021-01-22T21:53:52.932" v="359" actId="20577"/>
          <ac:spMkLst>
            <pc:docMk/>
            <pc:sldMk cId="1313308496" sldId="285"/>
            <ac:spMk id="539" creationId="{A6C6FD4C-A92D-46DF-BC57-50A2E31732F3}"/>
          </ac:spMkLst>
        </pc:spChg>
        <pc:spChg chg="add mod">
          <ac:chgData name="Jason  Mayberry" userId="cecd4e79-e9a6-45b1-a01a-f51df2288f6a" providerId="ADAL" clId="{B5D3475B-2024-4989-AE3E-F7E6E2E5AD99}" dt="2021-01-21T05:26:43.238" v="256" actId="1076"/>
          <ac:spMkLst>
            <pc:docMk/>
            <pc:sldMk cId="1313308496" sldId="285"/>
            <ac:spMk id="540" creationId="{C83127DB-20CF-4263-B22B-6EFC62FF06FA}"/>
          </ac:spMkLst>
        </pc:spChg>
        <pc:grpChg chg="add del mod">
          <ac:chgData name="Jason  Mayberry" userId="cecd4e79-e9a6-45b1-a01a-f51df2288f6a" providerId="ADAL" clId="{B5D3475B-2024-4989-AE3E-F7E6E2E5AD99}" dt="2021-01-21T05:13:25.108" v="45" actId="21"/>
          <ac:grpSpMkLst>
            <pc:docMk/>
            <pc:sldMk cId="1313308496" sldId="285"/>
            <ac:grpSpMk id="3" creationId="{4DE10EDB-2894-4258-B993-45F3EB9C363C}"/>
          </ac:grpSpMkLst>
        </pc:grpChg>
        <pc:grpChg chg="mod">
          <ac:chgData name="Jason  Mayberry" userId="cecd4e79-e9a6-45b1-a01a-f51df2288f6a" providerId="ADAL" clId="{B5D3475B-2024-4989-AE3E-F7E6E2E5AD99}" dt="2021-01-21T05:07:45.569" v="31"/>
          <ac:grpSpMkLst>
            <pc:docMk/>
            <pc:sldMk cId="1313308496" sldId="285"/>
            <ac:grpSpMk id="4" creationId="{6C22E777-B17C-4037-BF84-9396A9E6F6E6}"/>
          </ac:grpSpMkLst>
        </pc:grpChg>
        <pc:grpChg chg="add del mod">
          <ac:chgData name="Jason  Mayberry" userId="cecd4e79-e9a6-45b1-a01a-f51df2288f6a" providerId="ADAL" clId="{B5D3475B-2024-4989-AE3E-F7E6E2E5AD99}" dt="2021-01-21T05:11:50.321" v="37" actId="478"/>
          <ac:grpSpMkLst>
            <pc:docMk/>
            <pc:sldMk cId="1313308496" sldId="285"/>
            <ac:grpSpMk id="10" creationId="{CFB38A3E-C051-4ADB-8F1F-D0A6AB68762F}"/>
          </ac:grpSpMkLst>
        </pc:grpChg>
        <pc:grpChg chg="add del mod">
          <ac:chgData name="Jason  Mayberry" userId="cecd4e79-e9a6-45b1-a01a-f51df2288f6a" providerId="ADAL" clId="{B5D3475B-2024-4989-AE3E-F7E6E2E5AD99}" dt="2021-01-21T05:11:27.327" v="35" actId="478"/>
          <ac:grpSpMkLst>
            <pc:docMk/>
            <pc:sldMk cId="1313308496" sldId="285"/>
            <ac:grpSpMk id="21" creationId="{87D03030-BCBF-41B7-A132-8348381ABF2C}"/>
          </ac:grpSpMkLst>
        </pc:grpChg>
        <pc:grpChg chg="add del mod">
          <ac:chgData name="Jason  Mayberry" userId="cecd4e79-e9a6-45b1-a01a-f51df2288f6a" providerId="ADAL" clId="{B5D3475B-2024-4989-AE3E-F7E6E2E5AD99}" dt="2021-01-21T05:13:25.108" v="45" actId="21"/>
          <ac:grpSpMkLst>
            <pc:docMk/>
            <pc:sldMk cId="1313308496" sldId="285"/>
            <ac:grpSpMk id="28" creationId="{5D1409DD-37E8-442E-877A-BBFDE98E46EE}"/>
          </ac:grpSpMkLst>
        </pc:grpChg>
        <pc:grpChg chg="add del mod">
          <ac:chgData name="Jason  Mayberry" userId="cecd4e79-e9a6-45b1-a01a-f51df2288f6a" providerId="ADAL" clId="{B5D3475B-2024-4989-AE3E-F7E6E2E5AD99}" dt="2021-01-21T05:13:25.108" v="45" actId="21"/>
          <ac:grpSpMkLst>
            <pc:docMk/>
            <pc:sldMk cId="1313308496" sldId="285"/>
            <ac:grpSpMk id="31" creationId="{BC5B8BA8-ACDA-4696-BE66-29DB1375540D}"/>
          </ac:grpSpMkLst>
        </pc:grpChg>
        <pc:grpChg chg="mod">
          <ac:chgData name="Jason  Mayberry" userId="cecd4e79-e9a6-45b1-a01a-f51df2288f6a" providerId="ADAL" clId="{B5D3475B-2024-4989-AE3E-F7E6E2E5AD99}" dt="2021-01-21T05:07:45.569" v="31"/>
          <ac:grpSpMkLst>
            <pc:docMk/>
            <pc:sldMk cId="1313308496" sldId="285"/>
            <ac:grpSpMk id="32" creationId="{0CE163CA-B543-44AB-9D24-B4F4FF614B20}"/>
          </ac:grpSpMkLst>
        </pc:grpChg>
        <pc:grpChg chg="mod">
          <ac:chgData name="Jason  Mayberry" userId="cecd4e79-e9a6-45b1-a01a-f51df2288f6a" providerId="ADAL" clId="{B5D3475B-2024-4989-AE3E-F7E6E2E5AD99}" dt="2021-01-21T05:07:45.569" v="31"/>
          <ac:grpSpMkLst>
            <pc:docMk/>
            <pc:sldMk cId="1313308496" sldId="285"/>
            <ac:grpSpMk id="33" creationId="{2E09CFDB-2CA9-407F-869A-BE6885AD2BB3}"/>
          </ac:grpSpMkLst>
        </pc:grpChg>
        <pc:grpChg chg="mod">
          <ac:chgData name="Jason  Mayberry" userId="cecd4e79-e9a6-45b1-a01a-f51df2288f6a" providerId="ADAL" clId="{B5D3475B-2024-4989-AE3E-F7E6E2E5AD99}" dt="2021-01-21T05:07:45.569" v="31"/>
          <ac:grpSpMkLst>
            <pc:docMk/>
            <pc:sldMk cId="1313308496" sldId="285"/>
            <ac:grpSpMk id="34" creationId="{CD52DEB4-1D83-4802-8DA9-284D1700844C}"/>
          </ac:grpSpMkLst>
        </pc:grpChg>
        <pc:grpChg chg="mod">
          <ac:chgData name="Jason  Mayberry" userId="cecd4e79-e9a6-45b1-a01a-f51df2288f6a" providerId="ADAL" clId="{B5D3475B-2024-4989-AE3E-F7E6E2E5AD99}" dt="2021-01-21T05:07:45.569" v="31"/>
          <ac:grpSpMkLst>
            <pc:docMk/>
            <pc:sldMk cId="1313308496" sldId="285"/>
            <ac:grpSpMk id="35" creationId="{0C9728D3-AE47-4A76-8DB0-F12482DBDB91}"/>
          </ac:grpSpMkLst>
        </pc:grpChg>
        <pc:grpChg chg="mod">
          <ac:chgData name="Jason  Mayberry" userId="cecd4e79-e9a6-45b1-a01a-f51df2288f6a" providerId="ADAL" clId="{B5D3475B-2024-4989-AE3E-F7E6E2E5AD99}" dt="2021-01-21T05:07:45.569" v="31"/>
          <ac:grpSpMkLst>
            <pc:docMk/>
            <pc:sldMk cId="1313308496" sldId="285"/>
            <ac:grpSpMk id="36" creationId="{4D1D558D-414C-4E38-97FD-6689C53ADF7F}"/>
          </ac:grpSpMkLst>
        </pc:grpChg>
        <pc:grpChg chg="mod">
          <ac:chgData name="Jason  Mayberry" userId="cecd4e79-e9a6-45b1-a01a-f51df2288f6a" providerId="ADAL" clId="{B5D3475B-2024-4989-AE3E-F7E6E2E5AD99}" dt="2021-01-21T05:07:45.569" v="31"/>
          <ac:grpSpMkLst>
            <pc:docMk/>
            <pc:sldMk cId="1313308496" sldId="285"/>
            <ac:grpSpMk id="37" creationId="{C88ABD6D-F067-47BE-88DE-8791440BBD9F}"/>
          </ac:grpSpMkLst>
        </pc:grpChg>
        <pc:grpChg chg="mod">
          <ac:chgData name="Jason  Mayberry" userId="cecd4e79-e9a6-45b1-a01a-f51df2288f6a" providerId="ADAL" clId="{B5D3475B-2024-4989-AE3E-F7E6E2E5AD99}" dt="2021-01-21T05:07:45.569" v="31"/>
          <ac:grpSpMkLst>
            <pc:docMk/>
            <pc:sldMk cId="1313308496" sldId="285"/>
            <ac:grpSpMk id="38" creationId="{170ADD42-9873-4CE2-9290-F9CF12951FC2}"/>
          </ac:grpSpMkLst>
        </pc:grpChg>
        <pc:grpChg chg="mod">
          <ac:chgData name="Jason  Mayberry" userId="cecd4e79-e9a6-45b1-a01a-f51df2288f6a" providerId="ADAL" clId="{B5D3475B-2024-4989-AE3E-F7E6E2E5AD99}" dt="2021-01-21T05:07:45.569" v="31"/>
          <ac:grpSpMkLst>
            <pc:docMk/>
            <pc:sldMk cId="1313308496" sldId="285"/>
            <ac:grpSpMk id="39" creationId="{34791F6B-580B-4385-B164-AC145FE03975}"/>
          </ac:grpSpMkLst>
        </pc:grpChg>
        <pc:grpChg chg="mod">
          <ac:chgData name="Jason  Mayberry" userId="cecd4e79-e9a6-45b1-a01a-f51df2288f6a" providerId="ADAL" clId="{B5D3475B-2024-4989-AE3E-F7E6E2E5AD99}" dt="2021-01-21T05:07:45.569" v="31"/>
          <ac:grpSpMkLst>
            <pc:docMk/>
            <pc:sldMk cId="1313308496" sldId="285"/>
            <ac:grpSpMk id="40" creationId="{41D27160-770E-4F6D-9EFC-4F90DC6282D6}"/>
          </ac:grpSpMkLst>
        </pc:grpChg>
        <pc:grpChg chg="mod">
          <ac:chgData name="Jason  Mayberry" userId="cecd4e79-e9a6-45b1-a01a-f51df2288f6a" providerId="ADAL" clId="{B5D3475B-2024-4989-AE3E-F7E6E2E5AD99}" dt="2021-01-21T05:07:45.569" v="31"/>
          <ac:grpSpMkLst>
            <pc:docMk/>
            <pc:sldMk cId="1313308496" sldId="285"/>
            <ac:grpSpMk id="41" creationId="{600140ED-DFFB-468B-9DE0-7EC62DEAE374}"/>
          </ac:grpSpMkLst>
        </pc:grpChg>
        <pc:grpChg chg="mod">
          <ac:chgData name="Jason  Mayberry" userId="cecd4e79-e9a6-45b1-a01a-f51df2288f6a" providerId="ADAL" clId="{B5D3475B-2024-4989-AE3E-F7E6E2E5AD99}" dt="2021-01-21T05:07:45.569" v="31"/>
          <ac:grpSpMkLst>
            <pc:docMk/>
            <pc:sldMk cId="1313308496" sldId="285"/>
            <ac:grpSpMk id="42" creationId="{98659927-CD88-46A2-A276-24800EC2E2E4}"/>
          </ac:grpSpMkLst>
        </pc:grpChg>
        <pc:grpChg chg="mod">
          <ac:chgData name="Jason  Mayberry" userId="cecd4e79-e9a6-45b1-a01a-f51df2288f6a" providerId="ADAL" clId="{B5D3475B-2024-4989-AE3E-F7E6E2E5AD99}" dt="2021-01-21T05:07:45.569" v="31"/>
          <ac:grpSpMkLst>
            <pc:docMk/>
            <pc:sldMk cId="1313308496" sldId="285"/>
            <ac:grpSpMk id="43" creationId="{64D89AD9-7A5A-46AB-AE28-D3820349B46F}"/>
          </ac:grpSpMkLst>
        </pc:grpChg>
        <pc:grpChg chg="mod">
          <ac:chgData name="Jason  Mayberry" userId="cecd4e79-e9a6-45b1-a01a-f51df2288f6a" providerId="ADAL" clId="{B5D3475B-2024-4989-AE3E-F7E6E2E5AD99}" dt="2021-01-21T05:07:45.569" v="31"/>
          <ac:grpSpMkLst>
            <pc:docMk/>
            <pc:sldMk cId="1313308496" sldId="285"/>
            <ac:grpSpMk id="44" creationId="{62ED5996-FA1C-4E13-A85A-390F489FEAD3}"/>
          </ac:grpSpMkLst>
        </pc:grpChg>
        <pc:grpChg chg="mod">
          <ac:chgData name="Jason  Mayberry" userId="cecd4e79-e9a6-45b1-a01a-f51df2288f6a" providerId="ADAL" clId="{B5D3475B-2024-4989-AE3E-F7E6E2E5AD99}" dt="2021-01-21T05:07:45.569" v="31"/>
          <ac:grpSpMkLst>
            <pc:docMk/>
            <pc:sldMk cId="1313308496" sldId="285"/>
            <ac:grpSpMk id="45" creationId="{1AA026C2-887E-42BE-8002-7DEC9F1029C9}"/>
          </ac:grpSpMkLst>
        </pc:grpChg>
        <pc:grpChg chg="mod">
          <ac:chgData name="Jason  Mayberry" userId="cecd4e79-e9a6-45b1-a01a-f51df2288f6a" providerId="ADAL" clId="{B5D3475B-2024-4989-AE3E-F7E6E2E5AD99}" dt="2021-01-21T05:07:45.569" v="31"/>
          <ac:grpSpMkLst>
            <pc:docMk/>
            <pc:sldMk cId="1313308496" sldId="285"/>
            <ac:grpSpMk id="46" creationId="{BE814350-680E-4239-B112-1B5E988E158C}"/>
          </ac:grpSpMkLst>
        </pc:grpChg>
        <pc:grpChg chg="mod">
          <ac:chgData name="Jason  Mayberry" userId="cecd4e79-e9a6-45b1-a01a-f51df2288f6a" providerId="ADAL" clId="{B5D3475B-2024-4989-AE3E-F7E6E2E5AD99}" dt="2021-01-21T05:07:45.569" v="31"/>
          <ac:grpSpMkLst>
            <pc:docMk/>
            <pc:sldMk cId="1313308496" sldId="285"/>
            <ac:grpSpMk id="47" creationId="{8D96F8A9-0C86-4EF2-A166-7DE98FFE9E0C}"/>
          </ac:grpSpMkLst>
        </pc:grpChg>
        <pc:grpChg chg="mod">
          <ac:chgData name="Jason  Mayberry" userId="cecd4e79-e9a6-45b1-a01a-f51df2288f6a" providerId="ADAL" clId="{B5D3475B-2024-4989-AE3E-F7E6E2E5AD99}" dt="2021-01-21T05:07:45.569" v="31"/>
          <ac:grpSpMkLst>
            <pc:docMk/>
            <pc:sldMk cId="1313308496" sldId="285"/>
            <ac:grpSpMk id="48" creationId="{6FB73859-D105-45C6-9967-3D3C6FABACF9}"/>
          </ac:grpSpMkLst>
        </pc:grpChg>
        <pc:grpChg chg="mod">
          <ac:chgData name="Jason  Mayberry" userId="cecd4e79-e9a6-45b1-a01a-f51df2288f6a" providerId="ADAL" clId="{B5D3475B-2024-4989-AE3E-F7E6E2E5AD99}" dt="2021-01-21T05:07:45.569" v="31"/>
          <ac:grpSpMkLst>
            <pc:docMk/>
            <pc:sldMk cId="1313308496" sldId="285"/>
            <ac:grpSpMk id="49" creationId="{74B3D298-923B-491C-A610-8382BFCED622}"/>
          </ac:grpSpMkLst>
        </pc:grpChg>
        <pc:grpChg chg="mod">
          <ac:chgData name="Jason  Mayberry" userId="cecd4e79-e9a6-45b1-a01a-f51df2288f6a" providerId="ADAL" clId="{B5D3475B-2024-4989-AE3E-F7E6E2E5AD99}" dt="2021-01-21T05:07:45.569" v="31"/>
          <ac:grpSpMkLst>
            <pc:docMk/>
            <pc:sldMk cId="1313308496" sldId="285"/>
            <ac:grpSpMk id="50" creationId="{D20766D6-F601-4FF0-9D62-272E41C8CFD0}"/>
          </ac:grpSpMkLst>
        </pc:grpChg>
        <pc:grpChg chg="mod">
          <ac:chgData name="Jason  Mayberry" userId="cecd4e79-e9a6-45b1-a01a-f51df2288f6a" providerId="ADAL" clId="{B5D3475B-2024-4989-AE3E-F7E6E2E5AD99}" dt="2021-01-21T05:07:45.569" v="31"/>
          <ac:grpSpMkLst>
            <pc:docMk/>
            <pc:sldMk cId="1313308496" sldId="285"/>
            <ac:grpSpMk id="51" creationId="{61D58A38-D9AB-4899-952C-5E460BD23A94}"/>
          </ac:grpSpMkLst>
        </pc:grpChg>
        <pc:grpChg chg="mod">
          <ac:chgData name="Jason  Mayberry" userId="cecd4e79-e9a6-45b1-a01a-f51df2288f6a" providerId="ADAL" clId="{B5D3475B-2024-4989-AE3E-F7E6E2E5AD99}" dt="2021-01-21T05:07:45.569" v="31"/>
          <ac:grpSpMkLst>
            <pc:docMk/>
            <pc:sldMk cId="1313308496" sldId="285"/>
            <ac:grpSpMk id="52" creationId="{D7A2FC40-26EB-4A27-A896-E229D9D0D3EB}"/>
          </ac:grpSpMkLst>
        </pc:grpChg>
        <pc:grpChg chg="mod">
          <ac:chgData name="Jason  Mayberry" userId="cecd4e79-e9a6-45b1-a01a-f51df2288f6a" providerId="ADAL" clId="{B5D3475B-2024-4989-AE3E-F7E6E2E5AD99}" dt="2021-01-21T05:07:45.569" v="31"/>
          <ac:grpSpMkLst>
            <pc:docMk/>
            <pc:sldMk cId="1313308496" sldId="285"/>
            <ac:grpSpMk id="53" creationId="{7D3EFB44-2057-4112-B051-0E00AAC13BF9}"/>
          </ac:grpSpMkLst>
        </pc:grpChg>
        <pc:grpChg chg="mod">
          <ac:chgData name="Jason  Mayberry" userId="cecd4e79-e9a6-45b1-a01a-f51df2288f6a" providerId="ADAL" clId="{B5D3475B-2024-4989-AE3E-F7E6E2E5AD99}" dt="2021-01-21T05:07:45.569" v="31"/>
          <ac:grpSpMkLst>
            <pc:docMk/>
            <pc:sldMk cId="1313308496" sldId="285"/>
            <ac:grpSpMk id="54" creationId="{68F48803-9788-444B-BCDD-FE1073ABB5C6}"/>
          </ac:grpSpMkLst>
        </pc:grpChg>
        <pc:grpChg chg="mod">
          <ac:chgData name="Jason  Mayberry" userId="cecd4e79-e9a6-45b1-a01a-f51df2288f6a" providerId="ADAL" clId="{B5D3475B-2024-4989-AE3E-F7E6E2E5AD99}" dt="2021-01-21T05:07:45.569" v="31"/>
          <ac:grpSpMkLst>
            <pc:docMk/>
            <pc:sldMk cId="1313308496" sldId="285"/>
            <ac:grpSpMk id="55" creationId="{9CF96D71-33A6-43B5-A176-645F75EF9D27}"/>
          </ac:grpSpMkLst>
        </pc:grpChg>
        <pc:grpChg chg="mod">
          <ac:chgData name="Jason  Mayberry" userId="cecd4e79-e9a6-45b1-a01a-f51df2288f6a" providerId="ADAL" clId="{B5D3475B-2024-4989-AE3E-F7E6E2E5AD99}" dt="2021-01-21T05:07:45.569" v="31"/>
          <ac:grpSpMkLst>
            <pc:docMk/>
            <pc:sldMk cId="1313308496" sldId="285"/>
            <ac:grpSpMk id="56" creationId="{F8312473-9F60-4963-882F-CF2B2CFC37C0}"/>
          </ac:grpSpMkLst>
        </pc:grpChg>
        <pc:grpChg chg="mod">
          <ac:chgData name="Jason  Mayberry" userId="cecd4e79-e9a6-45b1-a01a-f51df2288f6a" providerId="ADAL" clId="{B5D3475B-2024-4989-AE3E-F7E6E2E5AD99}" dt="2021-01-21T05:07:45.569" v="31"/>
          <ac:grpSpMkLst>
            <pc:docMk/>
            <pc:sldMk cId="1313308496" sldId="285"/>
            <ac:grpSpMk id="57" creationId="{E8516583-B3F4-4C5D-A374-BB637E62ACFA}"/>
          </ac:grpSpMkLst>
        </pc:grpChg>
        <pc:grpChg chg="mod">
          <ac:chgData name="Jason  Mayberry" userId="cecd4e79-e9a6-45b1-a01a-f51df2288f6a" providerId="ADAL" clId="{B5D3475B-2024-4989-AE3E-F7E6E2E5AD99}" dt="2021-01-21T05:07:45.569" v="31"/>
          <ac:grpSpMkLst>
            <pc:docMk/>
            <pc:sldMk cId="1313308496" sldId="285"/>
            <ac:grpSpMk id="58" creationId="{4905AE7C-6361-4F5A-B8A1-5F994A332FCF}"/>
          </ac:grpSpMkLst>
        </pc:grpChg>
        <pc:grpChg chg="mod">
          <ac:chgData name="Jason  Mayberry" userId="cecd4e79-e9a6-45b1-a01a-f51df2288f6a" providerId="ADAL" clId="{B5D3475B-2024-4989-AE3E-F7E6E2E5AD99}" dt="2021-01-21T05:07:45.569" v="31"/>
          <ac:grpSpMkLst>
            <pc:docMk/>
            <pc:sldMk cId="1313308496" sldId="285"/>
            <ac:grpSpMk id="59" creationId="{CF72158F-4FF9-45AC-B1FF-FDF9ACCEA056}"/>
          </ac:grpSpMkLst>
        </pc:grpChg>
        <pc:grpChg chg="mod">
          <ac:chgData name="Jason  Mayberry" userId="cecd4e79-e9a6-45b1-a01a-f51df2288f6a" providerId="ADAL" clId="{B5D3475B-2024-4989-AE3E-F7E6E2E5AD99}" dt="2021-01-21T05:07:45.569" v="31"/>
          <ac:grpSpMkLst>
            <pc:docMk/>
            <pc:sldMk cId="1313308496" sldId="285"/>
            <ac:grpSpMk id="60" creationId="{32678FD3-8116-421D-88E9-003DDCE21FBC}"/>
          </ac:grpSpMkLst>
        </pc:grpChg>
        <pc:grpChg chg="mod">
          <ac:chgData name="Jason  Mayberry" userId="cecd4e79-e9a6-45b1-a01a-f51df2288f6a" providerId="ADAL" clId="{B5D3475B-2024-4989-AE3E-F7E6E2E5AD99}" dt="2021-01-21T05:07:45.569" v="31"/>
          <ac:grpSpMkLst>
            <pc:docMk/>
            <pc:sldMk cId="1313308496" sldId="285"/>
            <ac:grpSpMk id="61" creationId="{04C4425B-06FF-46F2-BE02-7FE357937DB7}"/>
          </ac:grpSpMkLst>
        </pc:grpChg>
        <pc:grpChg chg="mod">
          <ac:chgData name="Jason  Mayberry" userId="cecd4e79-e9a6-45b1-a01a-f51df2288f6a" providerId="ADAL" clId="{B5D3475B-2024-4989-AE3E-F7E6E2E5AD99}" dt="2021-01-21T05:07:45.569" v="31"/>
          <ac:grpSpMkLst>
            <pc:docMk/>
            <pc:sldMk cId="1313308496" sldId="285"/>
            <ac:grpSpMk id="62" creationId="{693C2A42-484F-43EF-A701-3F4E3022BCF5}"/>
          </ac:grpSpMkLst>
        </pc:grpChg>
        <pc:grpChg chg="mod">
          <ac:chgData name="Jason  Mayberry" userId="cecd4e79-e9a6-45b1-a01a-f51df2288f6a" providerId="ADAL" clId="{B5D3475B-2024-4989-AE3E-F7E6E2E5AD99}" dt="2021-01-21T05:07:45.569" v="31"/>
          <ac:grpSpMkLst>
            <pc:docMk/>
            <pc:sldMk cId="1313308496" sldId="285"/>
            <ac:grpSpMk id="63" creationId="{D800ABB2-D863-48B4-AE0F-F8703CDA0B5F}"/>
          </ac:grpSpMkLst>
        </pc:grpChg>
        <pc:grpChg chg="mod">
          <ac:chgData name="Jason  Mayberry" userId="cecd4e79-e9a6-45b1-a01a-f51df2288f6a" providerId="ADAL" clId="{B5D3475B-2024-4989-AE3E-F7E6E2E5AD99}" dt="2021-01-21T05:07:45.569" v="31"/>
          <ac:grpSpMkLst>
            <pc:docMk/>
            <pc:sldMk cId="1313308496" sldId="285"/>
            <ac:grpSpMk id="64" creationId="{5A541756-3FAA-4285-A645-9AD6147C6D67}"/>
          </ac:grpSpMkLst>
        </pc:grpChg>
        <pc:grpChg chg="mod">
          <ac:chgData name="Jason  Mayberry" userId="cecd4e79-e9a6-45b1-a01a-f51df2288f6a" providerId="ADAL" clId="{B5D3475B-2024-4989-AE3E-F7E6E2E5AD99}" dt="2021-01-21T05:07:45.569" v="31"/>
          <ac:grpSpMkLst>
            <pc:docMk/>
            <pc:sldMk cId="1313308496" sldId="285"/>
            <ac:grpSpMk id="65" creationId="{12148DF2-C703-40D3-ABBB-36892B9F5887}"/>
          </ac:grpSpMkLst>
        </pc:grpChg>
        <pc:grpChg chg="mod">
          <ac:chgData name="Jason  Mayberry" userId="cecd4e79-e9a6-45b1-a01a-f51df2288f6a" providerId="ADAL" clId="{B5D3475B-2024-4989-AE3E-F7E6E2E5AD99}" dt="2021-01-21T05:07:45.569" v="31"/>
          <ac:grpSpMkLst>
            <pc:docMk/>
            <pc:sldMk cId="1313308496" sldId="285"/>
            <ac:grpSpMk id="66" creationId="{AD072BC1-74B4-4846-97BB-1A49E49DDEB6}"/>
          </ac:grpSpMkLst>
        </pc:grpChg>
        <pc:grpChg chg="mod">
          <ac:chgData name="Jason  Mayberry" userId="cecd4e79-e9a6-45b1-a01a-f51df2288f6a" providerId="ADAL" clId="{B5D3475B-2024-4989-AE3E-F7E6E2E5AD99}" dt="2021-01-21T05:07:45.569" v="31"/>
          <ac:grpSpMkLst>
            <pc:docMk/>
            <pc:sldMk cId="1313308496" sldId="285"/>
            <ac:grpSpMk id="67" creationId="{E3F8EFA6-9A61-474A-B5A4-B71C77477C9B}"/>
          </ac:grpSpMkLst>
        </pc:grpChg>
        <pc:grpChg chg="mod">
          <ac:chgData name="Jason  Mayberry" userId="cecd4e79-e9a6-45b1-a01a-f51df2288f6a" providerId="ADAL" clId="{B5D3475B-2024-4989-AE3E-F7E6E2E5AD99}" dt="2021-01-21T05:07:45.569" v="31"/>
          <ac:grpSpMkLst>
            <pc:docMk/>
            <pc:sldMk cId="1313308496" sldId="285"/>
            <ac:grpSpMk id="68" creationId="{F172FA3A-83C4-4CCA-9153-61EA7B8833CB}"/>
          </ac:grpSpMkLst>
        </pc:grpChg>
        <pc:grpChg chg="mod">
          <ac:chgData name="Jason  Mayberry" userId="cecd4e79-e9a6-45b1-a01a-f51df2288f6a" providerId="ADAL" clId="{B5D3475B-2024-4989-AE3E-F7E6E2E5AD99}" dt="2021-01-21T05:07:45.569" v="31"/>
          <ac:grpSpMkLst>
            <pc:docMk/>
            <pc:sldMk cId="1313308496" sldId="285"/>
            <ac:grpSpMk id="69" creationId="{55194B9B-9367-4E41-99EF-C1C42CAAE5E0}"/>
          </ac:grpSpMkLst>
        </pc:grpChg>
        <pc:grpChg chg="mod">
          <ac:chgData name="Jason  Mayberry" userId="cecd4e79-e9a6-45b1-a01a-f51df2288f6a" providerId="ADAL" clId="{B5D3475B-2024-4989-AE3E-F7E6E2E5AD99}" dt="2021-01-21T05:07:45.569" v="31"/>
          <ac:grpSpMkLst>
            <pc:docMk/>
            <pc:sldMk cId="1313308496" sldId="285"/>
            <ac:grpSpMk id="70" creationId="{88AED6F9-2D63-4DC1-96B8-22A5B31144B3}"/>
          </ac:grpSpMkLst>
        </pc:grpChg>
        <pc:grpChg chg="mod">
          <ac:chgData name="Jason  Mayberry" userId="cecd4e79-e9a6-45b1-a01a-f51df2288f6a" providerId="ADAL" clId="{B5D3475B-2024-4989-AE3E-F7E6E2E5AD99}" dt="2021-01-21T05:07:45.569" v="31"/>
          <ac:grpSpMkLst>
            <pc:docMk/>
            <pc:sldMk cId="1313308496" sldId="285"/>
            <ac:grpSpMk id="71" creationId="{55853512-F262-408F-AFF4-092E7866110C}"/>
          </ac:grpSpMkLst>
        </pc:grpChg>
        <pc:grpChg chg="mod">
          <ac:chgData name="Jason  Mayberry" userId="cecd4e79-e9a6-45b1-a01a-f51df2288f6a" providerId="ADAL" clId="{B5D3475B-2024-4989-AE3E-F7E6E2E5AD99}" dt="2021-01-21T05:07:45.569" v="31"/>
          <ac:grpSpMkLst>
            <pc:docMk/>
            <pc:sldMk cId="1313308496" sldId="285"/>
            <ac:grpSpMk id="72" creationId="{0C7877C3-AFB8-48C4-A9E9-A2DD2FAFCC0F}"/>
          </ac:grpSpMkLst>
        </pc:grpChg>
        <pc:grpChg chg="mod">
          <ac:chgData name="Jason  Mayberry" userId="cecd4e79-e9a6-45b1-a01a-f51df2288f6a" providerId="ADAL" clId="{B5D3475B-2024-4989-AE3E-F7E6E2E5AD99}" dt="2021-01-21T05:07:45.569" v="31"/>
          <ac:grpSpMkLst>
            <pc:docMk/>
            <pc:sldMk cId="1313308496" sldId="285"/>
            <ac:grpSpMk id="73" creationId="{87924996-13FC-4D39-9272-371097D8F1B4}"/>
          </ac:grpSpMkLst>
        </pc:grpChg>
        <pc:grpChg chg="mod">
          <ac:chgData name="Jason  Mayberry" userId="cecd4e79-e9a6-45b1-a01a-f51df2288f6a" providerId="ADAL" clId="{B5D3475B-2024-4989-AE3E-F7E6E2E5AD99}" dt="2021-01-21T05:07:45.569" v="31"/>
          <ac:grpSpMkLst>
            <pc:docMk/>
            <pc:sldMk cId="1313308496" sldId="285"/>
            <ac:grpSpMk id="74" creationId="{4CAF543F-A517-41E2-ADFA-80208E1D2E29}"/>
          </ac:grpSpMkLst>
        </pc:grpChg>
        <pc:grpChg chg="mod">
          <ac:chgData name="Jason  Mayberry" userId="cecd4e79-e9a6-45b1-a01a-f51df2288f6a" providerId="ADAL" clId="{B5D3475B-2024-4989-AE3E-F7E6E2E5AD99}" dt="2021-01-21T05:07:45.569" v="31"/>
          <ac:grpSpMkLst>
            <pc:docMk/>
            <pc:sldMk cId="1313308496" sldId="285"/>
            <ac:grpSpMk id="75" creationId="{78B40CBC-9AAB-47D8-A01F-931A2A87588B}"/>
          </ac:grpSpMkLst>
        </pc:grpChg>
        <pc:grpChg chg="mod">
          <ac:chgData name="Jason  Mayberry" userId="cecd4e79-e9a6-45b1-a01a-f51df2288f6a" providerId="ADAL" clId="{B5D3475B-2024-4989-AE3E-F7E6E2E5AD99}" dt="2021-01-21T05:07:45.569" v="31"/>
          <ac:grpSpMkLst>
            <pc:docMk/>
            <pc:sldMk cId="1313308496" sldId="285"/>
            <ac:grpSpMk id="76" creationId="{B45040E0-482B-47D5-A0A9-7BD39847F758}"/>
          </ac:grpSpMkLst>
        </pc:grpChg>
        <pc:grpChg chg="mod">
          <ac:chgData name="Jason  Mayberry" userId="cecd4e79-e9a6-45b1-a01a-f51df2288f6a" providerId="ADAL" clId="{B5D3475B-2024-4989-AE3E-F7E6E2E5AD99}" dt="2021-01-21T05:07:45.569" v="31"/>
          <ac:grpSpMkLst>
            <pc:docMk/>
            <pc:sldMk cId="1313308496" sldId="285"/>
            <ac:grpSpMk id="77" creationId="{2EB6C6A8-6B59-4A17-B103-C772EABA3689}"/>
          </ac:grpSpMkLst>
        </pc:grpChg>
        <pc:grpChg chg="mod">
          <ac:chgData name="Jason  Mayberry" userId="cecd4e79-e9a6-45b1-a01a-f51df2288f6a" providerId="ADAL" clId="{B5D3475B-2024-4989-AE3E-F7E6E2E5AD99}" dt="2021-01-21T05:07:45.569" v="31"/>
          <ac:grpSpMkLst>
            <pc:docMk/>
            <pc:sldMk cId="1313308496" sldId="285"/>
            <ac:grpSpMk id="78" creationId="{2BDD4E68-C4FD-4F4D-A18B-26110CF317F4}"/>
          </ac:grpSpMkLst>
        </pc:grpChg>
        <pc:grpChg chg="mod">
          <ac:chgData name="Jason  Mayberry" userId="cecd4e79-e9a6-45b1-a01a-f51df2288f6a" providerId="ADAL" clId="{B5D3475B-2024-4989-AE3E-F7E6E2E5AD99}" dt="2021-01-21T05:07:45.569" v="31"/>
          <ac:grpSpMkLst>
            <pc:docMk/>
            <pc:sldMk cId="1313308496" sldId="285"/>
            <ac:grpSpMk id="79" creationId="{8139A20F-27CE-4FCE-BAF6-1DD20D752738}"/>
          </ac:grpSpMkLst>
        </pc:grpChg>
        <pc:grpChg chg="mod">
          <ac:chgData name="Jason  Mayberry" userId="cecd4e79-e9a6-45b1-a01a-f51df2288f6a" providerId="ADAL" clId="{B5D3475B-2024-4989-AE3E-F7E6E2E5AD99}" dt="2021-01-21T05:07:45.569" v="31"/>
          <ac:grpSpMkLst>
            <pc:docMk/>
            <pc:sldMk cId="1313308496" sldId="285"/>
            <ac:grpSpMk id="80" creationId="{760066CA-F827-4FC3-BD53-423E98E8AF54}"/>
          </ac:grpSpMkLst>
        </pc:grpChg>
        <pc:grpChg chg="mod">
          <ac:chgData name="Jason  Mayberry" userId="cecd4e79-e9a6-45b1-a01a-f51df2288f6a" providerId="ADAL" clId="{B5D3475B-2024-4989-AE3E-F7E6E2E5AD99}" dt="2021-01-21T05:07:45.569" v="31"/>
          <ac:grpSpMkLst>
            <pc:docMk/>
            <pc:sldMk cId="1313308496" sldId="285"/>
            <ac:grpSpMk id="84" creationId="{96BF6B74-A4D9-495F-A63F-9E27EBFEF889}"/>
          </ac:grpSpMkLst>
        </pc:grpChg>
        <pc:grpChg chg="mod">
          <ac:chgData name="Jason  Mayberry" userId="cecd4e79-e9a6-45b1-a01a-f51df2288f6a" providerId="ADAL" clId="{B5D3475B-2024-4989-AE3E-F7E6E2E5AD99}" dt="2021-01-21T05:07:45.569" v="31"/>
          <ac:grpSpMkLst>
            <pc:docMk/>
            <pc:sldMk cId="1313308496" sldId="285"/>
            <ac:grpSpMk id="88" creationId="{D484924D-75EE-4CE3-9226-84DFFECB0F33}"/>
          </ac:grpSpMkLst>
        </pc:grpChg>
        <pc:grpChg chg="mod">
          <ac:chgData name="Jason  Mayberry" userId="cecd4e79-e9a6-45b1-a01a-f51df2288f6a" providerId="ADAL" clId="{B5D3475B-2024-4989-AE3E-F7E6E2E5AD99}" dt="2021-01-21T05:07:45.569" v="31"/>
          <ac:grpSpMkLst>
            <pc:docMk/>
            <pc:sldMk cId="1313308496" sldId="285"/>
            <ac:grpSpMk id="89" creationId="{C50D1072-2EE4-41B4-B52E-1C5D64A46606}"/>
          </ac:grpSpMkLst>
        </pc:grpChg>
        <pc:grpChg chg="mod">
          <ac:chgData name="Jason  Mayberry" userId="cecd4e79-e9a6-45b1-a01a-f51df2288f6a" providerId="ADAL" clId="{B5D3475B-2024-4989-AE3E-F7E6E2E5AD99}" dt="2021-01-21T05:07:45.569" v="31"/>
          <ac:grpSpMkLst>
            <pc:docMk/>
            <pc:sldMk cId="1313308496" sldId="285"/>
            <ac:grpSpMk id="90" creationId="{C1B09ADE-2D65-4D8C-ABB9-E516EC0155D8}"/>
          </ac:grpSpMkLst>
        </pc:grpChg>
        <pc:grpChg chg="mod">
          <ac:chgData name="Jason  Mayberry" userId="cecd4e79-e9a6-45b1-a01a-f51df2288f6a" providerId="ADAL" clId="{B5D3475B-2024-4989-AE3E-F7E6E2E5AD99}" dt="2021-01-21T05:07:45.569" v="31"/>
          <ac:grpSpMkLst>
            <pc:docMk/>
            <pc:sldMk cId="1313308496" sldId="285"/>
            <ac:grpSpMk id="94" creationId="{CCC39879-2C5B-4E8C-8845-2051678AAB74}"/>
          </ac:grpSpMkLst>
        </pc:grpChg>
        <pc:grpChg chg="mod">
          <ac:chgData name="Jason  Mayberry" userId="cecd4e79-e9a6-45b1-a01a-f51df2288f6a" providerId="ADAL" clId="{B5D3475B-2024-4989-AE3E-F7E6E2E5AD99}" dt="2021-01-21T05:07:45.569" v="31"/>
          <ac:grpSpMkLst>
            <pc:docMk/>
            <pc:sldMk cId="1313308496" sldId="285"/>
            <ac:grpSpMk id="98" creationId="{9A8F9CE6-0AF7-40F4-A994-E63EA3CB5676}"/>
          </ac:grpSpMkLst>
        </pc:grpChg>
        <pc:grpChg chg="mod">
          <ac:chgData name="Jason  Mayberry" userId="cecd4e79-e9a6-45b1-a01a-f51df2288f6a" providerId="ADAL" clId="{B5D3475B-2024-4989-AE3E-F7E6E2E5AD99}" dt="2021-01-21T05:07:45.569" v="31"/>
          <ac:grpSpMkLst>
            <pc:docMk/>
            <pc:sldMk cId="1313308496" sldId="285"/>
            <ac:grpSpMk id="99" creationId="{3CBB1E1D-7444-466F-A61C-D3213CB04A96}"/>
          </ac:grpSpMkLst>
        </pc:grpChg>
        <pc:grpChg chg="mod">
          <ac:chgData name="Jason  Mayberry" userId="cecd4e79-e9a6-45b1-a01a-f51df2288f6a" providerId="ADAL" clId="{B5D3475B-2024-4989-AE3E-F7E6E2E5AD99}" dt="2021-01-21T05:07:45.569" v="31"/>
          <ac:grpSpMkLst>
            <pc:docMk/>
            <pc:sldMk cId="1313308496" sldId="285"/>
            <ac:grpSpMk id="100" creationId="{95C8F877-9688-4B3D-9B0F-9F64191CD7AC}"/>
          </ac:grpSpMkLst>
        </pc:grpChg>
        <pc:grpChg chg="mod">
          <ac:chgData name="Jason  Mayberry" userId="cecd4e79-e9a6-45b1-a01a-f51df2288f6a" providerId="ADAL" clId="{B5D3475B-2024-4989-AE3E-F7E6E2E5AD99}" dt="2021-01-21T05:07:45.569" v="31"/>
          <ac:grpSpMkLst>
            <pc:docMk/>
            <pc:sldMk cId="1313308496" sldId="285"/>
            <ac:grpSpMk id="104" creationId="{C4E0B0F8-C992-40EC-B9C8-3B14F79D8AFD}"/>
          </ac:grpSpMkLst>
        </pc:grpChg>
        <pc:grpChg chg="mod">
          <ac:chgData name="Jason  Mayberry" userId="cecd4e79-e9a6-45b1-a01a-f51df2288f6a" providerId="ADAL" clId="{B5D3475B-2024-4989-AE3E-F7E6E2E5AD99}" dt="2021-01-21T05:07:45.569" v="31"/>
          <ac:grpSpMkLst>
            <pc:docMk/>
            <pc:sldMk cId="1313308496" sldId="285"/>
            <ac:grpSpMk id="108" creationId="{D15E57D7-024D-439F-BFE5-971BB262850D}"/>
          </ac:grpSpMkLst>
        </pc:grpChg>
        <pc:grpChg chg="mod">
          <ac:chgData name="Jason  Mayberry" userId="cecd4e79-e9a6-45b1-a01a-f51df2288f6a" providerId="ADAL" clId="{B5D3475B-2024-4989-AE3E-F7E6E2E5AD99}" dt="2021-01-21T05:07:45.569" v="31"/>
          <ac:grpSpMkLst>
            <pc:docMk/>
            <pc:sldMk cId="1313308496" sldId="285"/>
            <ac:grpSpMk id="109" creationId="{93689BD9-67FB-4D1D-93CC-17A8D13267A1}"/>
          </ac:grpSpMkLst>
        </pc:grpChg>
        <pc:grpChg chg="mod">
          <ac:chgData name="Jason  Mayberry" userId="cecd4e79-e9a6-45b1-a01a-f51df2288f6a" providerId="ADAL" clId="{B5D3475B-2024-4989-AE3E-F7E6E2E5AD99}" dt="2021-01-21T05:07:45.569" v="31"/>
          <ac:grpSpMkLst>
            <pc:docMk/>
            <pc:sldMk cId="1313308496" sldId="285"/>
            <ac:grpSpMk id="110" creationId="{03FDB090-3C66-4330-905F-8AB6A962FC26}"/>
          </ac:grpSpMkLst>
        </pc:grpChg>
        <pc:grpChg chg="mod">
          <ac:chgData name="Jason  Mayberry" userId="cecd4e79-e9a6-45b1-a01a-f51df2288f6a" providerId="ADAL" clId="{B5D3475B-2024-4989-AE3E-F7E6E2E5AD99}" dt="2021-01-21T05:07:45.569" v="31"/>
          <ac:grpSpMkLst>
            <pc:docMk/>
            <pc:sldMk cId="1313308496" sldId="285"/>
            <ac:grpSpMk id="114" creationId="{D00432E8-89BB-4A12-AAF9-9E860CEFC567}"/>
          </ac:grpSpMkLst>
        </pc:grpChg>
        <pc:grpChg chg="mod">
          <ac:chgData name="Jason  Mayberry" userId="cecd4e79-e9a6-45b1-a01a-f51df2288f6a" providerId="ADAL" clId="{B5D3475B-2024-4989-AE3E-F7E6E2E5AD99}" dt="2021-01-21T05:07:45.569" v="31"/>
          <ac:grpSpMkLst>
            <pc:docMk/>
            <pc:sldMk cId="1313308496" sldId="285"/>
            <ac:grpSpMk id="118" creationId="{3C7935CB-5927-4C28-B376-880D525DC9BF}"/>
          </ac:grpSpMkLst>
        </pc:grpChg>
        <pc:grpChg chg="mod">
          <ac:chgData name="Jason  Mayberry" userId="cecd4e79-e9a6-45b1-a01a-f51df2288f6a" providerId="ADAL" clId="{B5D3475B-2024-4989-AE3E-F7E6E2E5AD99}" dt="2021-01-21T05:07:45.569" v="31"/>
          <ac:grpSpMkLst>
            <pc:docMk/>
            <pc:sldMk cId="1313308496" sldId="285"/>
            <ac:grpSpMk id="119" creationId="{FFC0551F-A54F-4D99-93E4-97B04423645B}"/>
          </ac:grpSpMkLst>
        </pc:grpChg>
        <pc:grpChg chg="mod">
          <ac:chgData name="Jason  Mayberry" userId="cecd4e79-e9a6-45b1-a01a-f51df2288f6a" providerId="ADAL" clId="{B5D3475B-2024-4989-AE3E-F7E6E2E5AD99}" dt="2021-01-21T05:07:45.569" v="31"/>
          <ac:grpSpMkLst>
            <pc:docMk/>
            <pc:sldMk cId="1313308496" sldId="285"/>
            <ac:grpSpMk id="120" creationId="{FF322FD6-437D-41BC-9C2A-63526C23DD14}"/>
          </ac:grpSpMkLst>
        </pc:grpChg>
        <pc:grpChg chg="mod">
          <ac:chgData name="Jason  Mayberry" userId="cecd4e79-e9a6-45b1-a01a-f51df2288f6a" providerId="ADAL" clId="{B5D3475B-2024-4989-AE3E-F7E6E2E5AD99}" dt="2021-01-21T05:07:45.569" v="31"/>
          <ac:grpSpMkLst>
            <pc:docMk/>
            <pc:sldMk cId="1313308496" sldId="285"/>
            <ac:grpSpMk id="124" creationId="{04F9E416-410F-484E-8D9B-4F173E49636E}"/>
          </ac:grpSpMkLst>
        </pc:grpChg>
        <pc:grpChg chg="mod">
          <ac:chgData name="Jason  Mayberry" userId="cecd4e79-e9a6-45b1-a01a-f51df2288f6a" providerId="ADAL" clId="{B5D3475B-2024-4989-AE3E-F7E6E2E5AD99}" dt="2021-01-21T05:07:45.569" v="31"/>
          <ac:grpSpMkLst>
            <pc:docMk/>
            <pc:sldMk cId="1313308496" sldId="285"/>
            <ac:grpSpMk id="128" creationId="{558297EA-FB25-4394-A1E0-D88B84224E64}"/>
          </ac:grpSpMkLst>
        </pc:grpChg>
        <pc:grpChg chg="mod">
          <ac:chgData name="Jason  Mayberry" userId="cecd4e79-e9a6-45b1-a01a-f51df2288f6a" providerId="ADAL" clId="{B5D3475B-2024-4989-AE3E-F7E6E2E5AD99}" dt="2021-01-21T05:07:45.569" v="31"/>
          <ac:grpSpMkLst>
            <pc:docMk/>
            <pc:sldMk cId="1313308496" sldId="285"/>
            <ac:grpSpMk id="129" creationId="{3A882188-B35C-4980-BAD6-824F09A411B5}"/>
          </ac:grpSpMkLst>
        </pc:grpChg>
        <pc:grpChg chg="mod">
          <ac:chgData name="Jason  Mayberry" userId="cecd4e79-e9a6-45b1-a01a-f51df2288f6a" providerId="ADAL" clId="{B5D3475B-2024-4989-AE3E-F7E6E2E5AD99}" dt="2021-01-21T05:07:45.569" v="31"/>
          <ac:grpSpMkLst>
            <pc:docMk/>
            <pc:sldMk cId="1313308496" sldId="285"/>
            <ac:grpSpMk id="130" creationId="{24A616C3-1A83-4627-BF2F-AFDF087ED191}"/>
          </ac:grpSpMkLst>
        </pc:grpChg>
        <pc:grpChg chg="mod">
          <ac:chgData name="Jason  Mayberry" userId="cecd4e79-e9a6-45b1-a01a-f51df2288f6a" providerId="ADAL" clId="{B5D3475B-2024-4989-AE3E-F7E6E2E5AD99}" dt="2021-01-21T05:07:45.569" v="31"/>
          <ac:grpSpMkLst>
            <pc:docMk/>
            <pc:sldMk cId="1313308496" sldId="285"/>
            <ac:grpSpMk id="134" creationId="{54E05AE4-19F6-483B-9EF0-DB3E5F49B02D}"/>
          </ac:grpSpMkLst>
        </pc:grpChg>
        <pc:grpChg chg="mod">
          <ac:chgData name="Jason  Mayberry" userId="cecd4e79-e9a6-45b1-a01a-f51df2288f6a" providerId="ADAL" clId="{B5D3475B-2024-4989-AE3E-F7E6E2E5AD99}" dt="2021-01-21T05:07:45.569" v="31"/>
          <ac:grpSpMkLst>
            <pc:docMk/>
            <pc:sldMk cId="1313308496" sldId="285"/>
            <ac:grpSpMk id="138" creationId="{FD72E171-7B87-456C-8331-2AA32954A9B0}"/>
          </ac:grpSpMkLst>
        </pc:grpChg>
        <pc:grpChg chg="mod">
          <ac:chgData name="Jason  Mayberry" userId="cecd4e79-e9a6-45b1-a01a-f51df2288f6a" providerId="ADAL" clId="{B5D3475B-2024-4989-AE3E-F7E6E2E5AD99}" dt="2021-01-21T05:07:45.569" v="31"/>
          <ac:grpSpMkLst>
            <pc:docMk/>
            <pc:sldMk cId="1313308496" sldId="285"/>
            <ac:grpSpMk id="139" creationId="{237BA37C-745C-4DB7-88B1-A98913BC8087}"/>
          </ac:grpSpMkLst>
        </pc:grpChg>
        <pc:grpChg chg="mod">
          <ac:chgData name="Jason  Mayberry" userId="cecd4e79-e9a6-45b1-a01a-f51df2288f6a" providerId="ADAL" clId="{B5D3475B-2024-4989-AE3E-F7E6E2E5AD99}" dt="2021-01-21T05:07:45.569" v="31"/>
          <ac:grpSpMkLst>
            <pc:docMk/>
            <pc:sldMk cId="1313308496" sldId="285"/>
            <ac:grpSpMk id="140" creationId="{B0423A9C-5EF3-4AFD-B638-20273904B93C}"/>
          </ac:grpSpMkLst>
        </pc:grpChg>
        <pc:grpChg chg="mod">
          <ac:chgData name="Jason  Mayberry" userId="cecd4e79-e9a6-45b1-a01a-f51df2288f6a" providerId="ADAL" clId="{B5D3475B-2024-4989-AE3E-F7E6E2E5AD99}" dt="2021-01-21T05:07:45.569" v="31"/>
          <ac:grpSpMkLst>
            <pc:docMk/>
            <pc:sldMk cId="1313308496" sldId="285"/>
            <ac:grpSpMk id="144" creationId="{8C9C87FB-1B6A-4CD6-9FBD-65D6A21A7FEA}"/>
          </ac:grpSpMkLst>
        </pc:grpChg>
        <pc:grpChg chg="mod">
          <ac:chgData name="Jason  Mayberry" userId="cecd4e79-e9a6-45b1-a01a-f51df2288f6a" providerId="ADAL" clId="{B5D3475B-2024-4989-AE3E-F7E6E2E5AD99}" dt="2021-01-21T05:07:45.569" v="31"/>
          <ac:grpSpMkLst>
            <pc:docMk/>
            <pc:sldMk cId="1313308496" sldId="285"/>
            <ac:grpSpMk id="148" creationId="{D0DBF391-8237-4D52-B84A-48A94A095C02}"/>
          </ac:grpSpMkLst>
        </pc:grpChg>
        <pc:grpChg chg="mod">
          <ac:chgData name="Jason  Mayberry" userId="cecd4e79-e9a6-45b1-a01a-f51df2288f6a" providerId="ADAL" clId="{B5D3475B-2024-4989-AE3E-F7E6E2E5AD99}" dt="2021-01-21T05:07:45.569" v="31"/>
          <ac:grpSpMkLst>
            <pc:docMk/>
            <pc:sldMk cId="1313308496" sldId="285"/>
            <ac:grpSpMk id="149" creationId="{E8DFC00C-FCC0-4819-9E10-9B36575FBFA2}"/>
          </ac:grpSpMkLst>
        </pc:grpChg>
        <pc:grpChg chg="mod">
          <ac:chgData name="Jason  Mayberry" userId="cecd4e79-e9a6-45b1-a01a-f51df2288f6a" providerId="ADAL" clId="{B5D3475B-2024-4989-AE3E-F7E6E2E5AD99}" dt="2021-01-21T05:07:45.569" v="31"/>
          <ac:grpSpMkLst>
            <pc:docMk/>
            <pc:sldMk cId="1313308496" sldId="285"/>
            <ac:grpSpMk id="150" creationId="{EA7E42C8-15AB-474D-9188-85F03CA41291}"/>
          </ac:grpSpMkLst>
        </pc:grpChg>
        <pc:grpChg chg="mod">
          <ac:chgData name="Jason  Mayberry" userId="cecd4e79-e9a6-45b1-a01a-f51df2288f6a" providerId="ADAL" clId="{B5D3475B-2024-4989-AE3E-F7E6E2E5AD99}" dt="2021-01-21T05:07:45.569" v="31"/>
          <ac:grpSpMkLst>
            <pc:docMk/>
            <pc:sldMk cId="1313308496" sldId="285"/>
            <ac:grpSpMk id="154" creationId="{A268A336-71EB-45F2-9BB4-64897DEF55B7}"/>
          </ac:grpSpMkLst>
        </pc:grpChg>
        <pc:grpChg chg="mod">
          <ac:chgData name="Jason  Mayberry" userId="cecd4e79-e9a6-45b1-a01a-f51df2288f6a" providerId="ADAL" clId="{B5D3475B-2024-4989-AE3E-F7E6E2E5AD99}" dt="2021-01-21T05:07:45.569" v="31"/>
          <ac:grpSpMkLst>
            <pc:docMk/>
            <pc:sldMk cId="1313308496" sldId="285"/>
            <ac:grpSpMk id="158" creationId="{8FADF155-4827-4666-A1B3-A73CEA4739B1}"/>
          </ac:grpSpMkLst>
        </pc:grpChg>
        <pc:grpChg chg="mod">
          <ac:chgData name="Jason  Mayberry" userId="cecd4e79-e9a6-45b1-a01a-f51df2288f6a" providerId="ADAL" clId="{B5D3475B-2024-4989-AE3E-F7E6E2E5AD99}" dt="2021-01-21T05:07:45.569" v="31"/>
          <ac:grpSpMkLst>
            <pc:docMk/>
            <pc:sldMk cId="1313308496" sldId="285"/>
            <ac:grpSpMk id="159" creationId="{BB2C10BA-E659-4418-94E2-F874BBC18A49}"/>
          </ac:grpSpMkLst>
        </pc:grpChg>
        <pc:grpChg chg="mod">
          <ac:chgData name="Jason  Mayberry" userId="cecd4e79-e9a6-45b1-a01a-f51df2288f6a" providerId="ADAL" clId="{B5D3475B-2024-4989-AE3E-F7E6E2E5AD99}" dt="2021-01-21T05:07:45.569" v="31"/>
          <ac:grpSpMkLst>
            <pc:docMk/>
            <pc:sldMk cId="1313308496" sldId="285"/>
            <ac:grpSpMk id="160" creationId="{CFADDCF8-43D7-4436-BFEC-2D9F202A77E4}"/>
          </ac:grpSpMkLst>
        </pc:grpChg>
        <pc:grpChg chg="mod">
          <ac:chgData name="Jason  Mayberry" userId="cecd4e79-e9a6-45b1-a01a-f51df2288f6a" providerId="ADAL" clId="{B5D3475B-2024-4989-AE3E-F7E6E2E5AD99}" dt="2021-01-21T05:07:45.569" v="31"/>
          <ac:grpSpMkLst>
            <pc:docMk/>
            <pc:sldMk cId="1313308496" sldId="285"/>
            <ac:grpSpMk id="164" creationId="{1C9EACF0-C80E-43D6-BD87-5C648A037905}"/>
          </ac:grpSpMkLst>
        </pc:grpChg>
        <pc:grpChg chg="mod">
          <ac:chgData name="Jason  Mayberry" userId="cecd4e79-e9a6-45b1-a01a-f51df2288f6a" providerId="ADAL" clId="{B5D3475B-2024-4989-AE3E-F7E6E2E5AD99}" dt="2021-01-21T05:07:45.569" v="31"/>
          <ac:grpSpMkLst>
            <pc:docMk/>
            <pc:sldMk cId="1313308496" sldId="285"/>
            <ac:grpSpMk id="168" creationId="{68202C89-B7E0-48DA-884B-089EC11A13F2}"/>
          </ac:grpSpMkLst>
        </pc:grpChg>
        <pc:grpChg chg="mod">
          <ac:chgData name="Jason  Mayberry" userId="cecd4e79-e9a6-45b1-a01a-f51df2288f6a" providerId="ADAL" clId="{B5D3475B-2024-4989-AE3E-F7E6E2E5AD99}" dt="2021-01-21T05:07:45.569" v="31"/>
          <ac:grpSpMkLst>
            <pc:docMk/>
            <pc:sldMk cId="1313308496" sldId="285"/>
            <ac:grpSpMk id="169" creationId="{2C9FED2F-2EFC-4A0B-977E-E6BF4CF7290E}"/>
          </ac:grpSpMkLst>
        </pc:grpChg>
        <pc:grpChg chg="mod">
          <ac:chgData name="Jason  Mayberry" userId="cecd4e79-e9a6-45b1-a01a-f51df2288f6a" providerId="ADAL" clId="{B5D3475B-2024-4989-AE3E-F7E6E2E5AD99}" dt="2021-01-21T05:07:45.569" v="31"/>
          <ac:grpSpMkLst>
            <pc:docMk/>
            <pc:sldMk cId="1313308496" sldId="285"/>
            <ac:grpSpMk id="170" creationId="{89754B40-C83E-4AB0-B65A-29D67A9CAA39}"/>
          </ac:grpSpMkLst>
        </pc:grpChg>
        <pc:grpChg chg="mod">
          <ac:chgData name="Jason  Mayberry" userId="cecd4e79-e9a6-45b1-a01a-f51df2288f6a" providerId="ADAL" clId="{B5D3475B-2024-4989-AE3E-F7E6E2E5AD99}" dt="2021-01-21T05:07:45.569" v="31"/>
          <ac:grpSpMkLst>
            <pc:docMk/>
            <pc:sldMk cId="1313308496" sldId="285"/>
            <ac:grpSpMk id="174" creationId="{1DC6CB9F-483D-4529-862E-5FC3D5E8205A}"/>
          </ac:grpSpMkLst>
        </pc:grpChg>
        <pc:grpChg chg="mod">
          <ac:chgData name="Jason  Mayberry" userId="cecd4e79-e9a6-45b1-a01a-f51df2288f6a" providerId="ADAL" clId="{B5D3475B-2024-4989-AE3E-F7E6E2E5AD99}" dt="2021-01-21T05:07:45.569" v="31"/>
          <ac:grpSpMkLst>
            <pc:docMk/>
            <pc:sldMk cId="1313308496" sldId="285"/>
            <ac:grpSpMk id="178" creationId="{42A778BD-5C1A-406B-98B0-E661BC20A771}"/>
          </ac:grpSpMkLst>
        </pc:grpChg>
        <pc:grpChg chg="mod">
          <ac:chgData name="Jason  Mayberry" userId="cecd4e79-e9a6-45b1-a01a-f51df2288f6a" providerId="ADAL" clId="{B5D3475B-2024-4989-AE3E-F7E6E2E5AD99}" dt="2021-01-21T05:07:45.569" v="31"/>
          <ac:grpSpMkLst>
            <pc:docMk/>
            <pc:sldMk cId="1313308496" sldId="285"/>
            <ac:grpSpMk id="179" creationId="{01CF26E2-FB4F-481E-8877-09BEC89A3F62}"/>
          </ac:grpSpMkLst>
        </pc:grpChg>
        <pc:grpChg chg="mod">
          <ac:chgData name="Jason  Mayberry" userId="cecd4e79-e9a6-45b1-a01a-f51df2288f6a" providerId="ADAL" clId="{B5D3475B-2024-4989-AE3E-F7E6E2E5AD99}" dt="2021-01-21T05:07:45.569" v="31"/>
          <ac:grpSpMkLst>
            <pc:docMk/>
            <pc:sldMk cId="1313308496" sldId="285"/>
            <ac:grpSpMk id="180" creationId="{BF5C78EE-8624-47C2-ABA7-750D4F9D0A0D}"/>
          </ac:grpSpMkLst>
        </pc:grpChg>
        <pc:grpChg chg="mod">
          <ac:chgData name="Jason  Mayberry" userId="cecd4e79-e9a6-45b1-a01a-f51df2288f6a" providerId="ADAL" clId="{B5D3475B-2024-4989-AE3E-F7E6E2E5AD99}" dt="2021-01-21T05:07:45.569" v="31"/>
          <ac:grpSpMkLst>
            <pc:docMk/>
            <pc:sldMk cId="1313308496" sldId="285"/>
            <ac:grpSpMk id="184" creationId="{18F0E10E-56B3-447A-AA93-7FA062395A0F}"/>
          </ac:grpSpMkLst>
        </pc:grpChg>
        <pc:grpChg chg="mod">
          <ac:chgData name="Jason  Mayberry" userId="cecd4e79-e9a6-45b1-a01a-f51df2288f6a" providerId="ADAL" clId="{B5D3475B-2024-4989-AE3E-F7E6E2E5AD99}" dt="2021-01-21T05:07:45.569" v="31"/>
          <ac:grpSpMkLst>
            <pc:docMk/>
            <pc:sldMk cId="1313308496" sldId="285"/>
            <ac:grpSpMk id="188" creationId="{CD48C48F-7E0B-43E7-BFF9-AB7DCBF8F389}"/>
          </ac:grpSpMkLst>
        </pc:grpChg>
        <pc:grpChg chg="mod">
          <ac:chgData name="Jason  Mayberry" userId="cecd4e79-e9a6-45b1-a01a-f51df2288f6a" providerId="ADAL" clId="{B5D3475B-2024-4989-AE3E-F7E6E2E5AD99}" dt="2021-01-21T05:07:45.569" v="31"/>
          <ac:grpSpMkLst>
            <pc:docMk/>
            <pc:sldMk cId="1313308496" sldId="285"/>
            <ac:grpSpMk id="189" creationId="{399C11A1-869A-471C-8ACE-12A1EE5DCD57}"/>
          </ac:grpSpMkLst>
        </pc:grpChg>
        <pc:grpChg chg="mod">
          <ac:chgData name="Jason  Mayberry" userId="cecd4e79-e9a6-45b1-a01a-f51df2288f6a" providerId="ADAL" clId="{B5D3475B-2024-4989-AE3E-F7E6E2E5AD99}" dt="2021-01-21T05:07:45.569" v="31"/>
          <ac:grpSpMkLst>
            <pc:docMk/>
            <pc:sldMk cId="1313308496" sldId="285"/>
            <ac:grpSpMk id="190" creationId="{87A0D397-1427-42B8-A480-7017F2379F59}"/>
          </ac:grpSpMkLst>
        </pc:grpChg>
        <pc:grpChg chg="mod">
          <ac:chgData name="Jason  Mayberry" userId="cecd4e79-e9a6-45b1-a01a-f51df2288f6a" providerId="ADAL" clId="{B5D3475B-2024-4989-AE3E-F7E6E2E5AD99}" dt="2021-01-21T05:07:45.569" v="31"/>
          <ac:grpSpMkLst>
            <pc:docMk/>
            <pc:sldMk cId="1313308496" sldId="285"/>
            <ac:grpSpMk id="194" creationId="{3A45D753-7360-40D1-9607-417AA4375BF2}"/>
          </ac:grpSpMkLst>
        </pc:grpChg>
        <pc:grpChg chg="mod">
          <ac:chgData name="Jason  Mayberry" userId="cecd4e79-e9a6-45b1-a01a-f51df2288f6a" providerId="ADAL" clId="{B5D3475B-2024-4989-AE3E-F7E6E2E5AD99}" dt="2021-01-21T05:07:45.569" v="31"/>
          <ac:grpSpMkLst>
            <pc:docMk/>
            <pc:sldMk cId="1313308496" sldId="285"/>
            <ac:grpSpMk id="198" creationId="{703A0FAF-5D80-42AE-8F26-7283C3355B6A}"/>
          </ac:grpSpMkLst>
        </pc:grpChg>
        <pc:grpChg chg="mod">
          <ac:chgData name="Jason  Mayberry" userId="cecd4e79-e9a6-45b1-a01a-f51df2288f6a" providerId="ADAL" clId="{B5D3475B-2024-4989-AE3E-F7E6E2E5AD99}" dt="2021-01-21T05:07:45.569" v="31"/>
          <ac:grpSpMkLst>
            <pc:docMk/>
            <pc:sldMk cId="1313308496" sldId="285"/>
            <ac:grpSpMk id="199" creationId="{DA23B918-F9DF-4642-9305-15B0E43963F5}"/>
          </ac:grpSpMkLst>
        </pc:grpChg>
        <pc:grpChg chg="mod">
          <ac:chgData name="Jason  Mayberry" userId="cecd4e79-e9a6-45b1-a01a-f51df2288f6a" providerId="ADAL" clId="{B5D3475B-2024-4989-AE3E-F7E6E2E5AD99}" dt="2021-01-21T05:07:45.569" v="31"/>
          <ac:grpSpMkLst>
            <pc:docMk/>
            <pc:sldMk cId="1313308496" sldId="285"/>
            <ac:grpSpMk id="200" creationId="{4033C3F2-7AE0-4058-BF3C-A24FD2A826A8}"/>
          </ac:grpSpMkLst>
        </pc:grpChg>
        <pc:grpChg chg="mod">
          <ac:chgData name="Jason  Mayberry" userId="cecd4e79-e9a6-45b1-a01a-f51df2288f6a" providerId="ADAL" clId="{B5D3475B-2024-4989-AE3E-F7E6E2E5AD99}" dt="2021-01-21T05:07:45.569" v="31"/>
          <ac:grpSpMkLst>
            <pc:docMk/>
            <pc:sldMk cId="1313308496" sldId="285"/>
            <ac:grpSpMk id="204" creationId="{8F686773-F71C-491B-B708-69049AD92F46}"/>
          </ac:grpSpMkLst>
        </pc:grpChg>
        <pc:grpChg chg="mod">
          <ac:chgData name="Jason  Mayberry" userId="cecd4e79-e9a6-45b1-a01a-f51df2288f6a" providerId="ADAL" clId="{B5D3475B-2024-4989-AE3E-F7E6E2E5AD99}" dt="2021-01-21T05:07:45.569" v="31"/>
          <ac:grpSpMkLst>
            <pc:docMk/>
            <pc:sldMk cId="1313308496" sldId="285"/>
            <ac:grpSpMk id="208" creationId="{42DA0BB8-B851-4C06-924B-4FEA7E3CA8A7}"/>
          </ac:grpSpMkLst>
        </pc:grpChg>
        <pc:grpChg chg="mod">
          <ac:chgData name="Jason  Mayberry" userId="cecd4e79-e9a6-45b1-a01a-f51df2288f6a" providerId="ADAL" clId="{B5D3475B-2024-4989-AE3E-F7E6E2E5AD99}" dt="2021-01-21T05:07:45.569" v="31"/>
          <ac:grpSpMkLst>
            <pc:docMk/>
            <pc:sldMk cId="1313308496" sldId="285"/>
            <ac:grpSpMk id="209" creationId="{917FC4C1-089A-4D8C-9DA0-9A9A8158EDA1}"/>
          </ac:grpSpMkLst>
        </pc:grpChg>
        <pc:grpChg chg="mod">
          <ac:chgData name="Jason  Mayberry" userId="cecd4e79-e9a6-45b1-a01a-f51df2288f6a" providerId="ADAL" clId="{B5D3475B-2024-4989-AE3E-F7E6E2E5AD99}" dt="2021-01-21T05:07:45.569" v="31"/>
          <ac:grpSpMkLst>
            <pc:docMk/>
            <pc:sldMk cId="1313308496" sldId="285"/>
            <ac:grpSpMk id="210" creationId="{63BC5FD9-873F-4208-9F5F-26384A50A61E}"/>
          </ac:grpSpMkLst>
        </pc:grpChg>
        <pc:grpChg chg="mod">
          <ac:chgData name="Jason  Mayberry" userId="cecd4e79-e9a6-45b1-a01a-f51df2288f6a" providerId="ADAL" clId="{B5D3475B-2024-4989-AE3E-F7E6E2E5AD99}" dt="2021-01-21T05:07:45.569" v="31"/>
          <ac:grpSpMkLst>
            <pc:docMk/>
            <pc:sldMk cId="1313308496" sldId="285"/>
            <ac:grpSpMk id="214" creationId="{9EDD8C60-7AFD-4588-9176-B2E3E4B22179}"/>
          </ac:grpSpMkLst>
        </pc:grpChg>
        <pc:grpChg chg="mod">
          <ac:chgData name="Jason  Mayberry" userId="cecd4e79-e9a6-45b1-a01a-f51df2288f6a" providerId="ADAL" clId="{B5D3475B-2024-4989-AE3E-F7E6E2E5AD99}" dt="2021-01-21T05:07:45.569" v="31"/>
          <ac:grpSpMkLst>
            <pc:docMk/>
            <pc:sldMk cId="1313308496" sldId="285"/>
            <ac:grpSpMk id="218" creationId="{064C91A5-E0CD-492F-9BF9-543BA9476E48}"/>
          </ac:grpSpMkLst>
        </pc:grpChg>
        <pc:grpChg chg="mod">
          <ac:chgData name="Jason  Mayberry" userId="cecd4e79-e9a6-45b1-a01a-f51df2288f6a" providerId="ADAL" clId="{B5D3475B-2024-4989-AE3E-F7E6E2E5AD99}" dt="2021-01-21T05:07:45.569" v="31"/>
          <ac:grpSpMkLst>
            <pc:docMk/>
            <pc:sldMk cId="1313308496" sldId="285"/>
            <ac:grpSpMk id="219" creationId="{AE5363AC-88BD-436F-BA5B-99DBF5EC4F82}"/>
          </ac:grpSpMkLst>
        </pc:grpChg>
        <pc:grpChg chg="mod">
          <ac:chgData name="Jason  Mayberry" userId="cecd4e79-e9a6-45b1-a01a-f51df2288f6a" providerId="ADAL" clId="{B5D3475B-2024-4989-AE3E-F7E6E2E5AD99}" dt="2021-01-21T05:07:45.569" v="31"/>
          <ac:grpSpMkLst>
            <pc:docMk/>
            <pc:sldMk cId="1313308496" sldId="285"/>
            <ac:grpSpMk id="220" creationId="{2C651281-5045-408E-80D5-311C98704793}"/>
          </ac:grpSpMkLst>
        </pc:grpChg>
        <pc:grpChg chg="mod">
          <ac:chgData name="Jason  Mayberry" userId="cecd4e79-e9a6-45b1-a01a-f51df2288f6a" providerId="ADAL" clId="{B5D3475B-2024-4989-AE3E-F7E6E2E5AD99}" dt="2021-01-21T05:07:45.569" v="31"/>
          <ac:grpSpMkLst>
            <pc:docMk/>
            <pc:sldMk cId="1313308496" sldId="285"/>
            <ac:grpSpMk id="224" creationId="{20F3241F-8D68-4A96-9800-38584453DAAD}"/>
          </ac:grpSpMkLst>
        </pc:grpChg>
        <pc:grpChg chg="mod">
          <ac:chgData name="Jason  Mayberry" userId="cecd4e79-e9a6-45b1-a01a-f51df2288f6a" providerId="ADAL" clId="{B5D3475B-2024-4989-AE3E-F7E6E2E5AD99}" dt="2021-01-21T05:07:45.569" v="31"/>
          <ac:grpSpMkLst>
            <pc:docMk/>
            <pc:sldMk cId="1313308496" sldId="285"/>
            <ac:grpSpMk id="228" creationId="{BC30E793-24F0-4731-99AA-5F4CF380EFA9}"/>
          </ac:grpSpMkLst>
        </pc:grpChg>
        <pc:grpChg chg="mod">
          <ac:chgData name="Jason  Mayberry" userId="cecd4e79-e9a6-45b1-a01a-f51df2288f6a" providerId="ADAL" clId="{B5D3475B-2024-4989-AE3E-F7E6E2E5AD99}" dt="2021-01-21T05:07:45.569" v="31"/>
          <ac:grpSpMkLst>
            <pc:docMk/>
            <pc:sldMk cId="1313308496" sldId="285"/>
            <ac:grpSpMk id="229" creationId="{CD014F67-5082-4B90-8AE9-7C32A0897F3B}"/>
          </ac:grpSpMkLst>
        </pc:grpChg>
        <pc:grpChg chg="mod">
          <ac:chgData name="Jason  Mayberry" userId="cecd4e79-e9a6-45b1-a01a-f51df2288f6a" providerId="ADAL" clId="{B5D3475B-2024-4989-AE3E-F7E6E2E5AD99}" dt="2021-01-21T05:07:45.569" v="31"/>
          <ac:grpSpMkLst>
            <pc:docMk/>
            <pc:sldMk cId="1313308496" sldId="285"/>
            <ac:grpSpMk id="230" creationId="{5161475B-CDCA-4636-8453-8EF0644E9BAC}"/>
          </ac:grpSpMkLst>
        </pc:grpChg>
        <pc:grpChg chg="mod">
          <ac:chgData name="Jason  Mayberry" userId="cecd4e79-e9a6-45b1-a01a-f51df2288f6a" providerId="ADAL" clId="{B5D3475B-2024-4989-AE3E-F7E6E2E5AD99}" dt="2021-01-21T05:07:45.569" v="31"/>
          <ac:grpSpMkLst>
            <pc:docMk/>
            <pc:sldMk cId="1313308496" sldId="285"/>
            <ac:grpSpMk id="234" creationId="{53136DB8-952C-43F2-B802-75EC7288AFEB}"/>
          </ac:grpSpMkLst>
        </pc:grpChg>
        <pc:grpChg chg="mod">
          <ac:chgData name="Jason  Mayberry" userId="cecd4e79-e9a6-45b1-a01a-f51df2288f6a" providerId="ADAL" clId="{B5D3475B-2024-4989-AE3E-F7E6E2E5AD99}" dt="2021-01-21T05:07:45.569" v="31"/>
          <ac:grpSpMkLst>
            <pc:docMk/>
            <pc:sldMk cId="1313308496" sldId="285"/>
            <ac:grpSpMk id="238" creationId="{0B5CB021-6D3C-40E5-A05B-4EA02F852131}"/>
          </ac:grpSpMkLst>
        </pc:grpChg>
        <pc:grpChg chg="mod">
          <ac:chgData name="Jason  Mayberry" userId="cecd4e79-e9a6-45b1-a01a-f51df2288f6a" providerId="ADAL" clId="{B5D3475B-2024-4989-AE3E-F7E6E2E5AD99}" dt="2021-01-21T05:07:45.569" v="31"/>
          <ac:grpSpMkLst>
            <pc:docMk/>
            <pc:sldMk cId="1313308496" sldId="285"/>
            <ac:grpSpMk id="239" creationId="{D5CFB13A-A98A-481B-BC32-4BAFC02882BE}"/>
          </ac:grpSpMkLst>
        </pc:grpChg>
        <pc:grpChg chg="mod">
          <ac:chgData name="Jason  Mayberry" userId="cecd4e79-e9a6-45b1-a01a-f51df2288f6a" providerId="ADAL" clId="{B5D3475B-2024-4989-AE3E-F7E6E2E5AD99}" dt="2021-01-21T05:07:45.569" v="31"/>
          <ac:grpSpMkLst>
            <pc:docMk/>
            <pc:sldMk cId="1313308496" sldId="285"/>
            <ac:grpSpMk id="240" creationId="{3F432466-99FA-4658-B09C-1D55F3D5C412}"/>
          </ac:grpSpMkLst>
        </pc:grpChg>
        <pc:grpChg chg="mod">
          <ac:chgData name="Jason  Mayberry" userId="cecd4e79-e9a6-45b1-a01a-f51df2288f6a" providerId="ADAL" clId="{B5D3475B-2024-4989-AE3E-F7E6E2E5AD99}" dt="2021-01-21T05:07:45.569" v="31"/>
          <ac:grpSpMkLst>
            <pc:docMk/>
            <pc:sldMk cId="1313308496" sldId="285"/>
            <ac:grpSpMk id="244" creationId="{68C4B0CC-BCC9-40E9-8759-8A3E6F2ADFCE}"/>
          </ac:grpSpMkLst>
        </pc:grpChg>
        <pc:grpChg chg="mod">
          <ac:chgData name="Jason  Mayberry" userId="cecd4e79-e9a6-45b1-a01a-f51df2288f6a" providerId="ADAL" clId="{B5D3475B-2024-4989-AE3E-F7E6E2E5AD99}" dt="2021-01-21T05:07:45.569" v="31"/>
          <ac:grpSpMkLst>
            <pc:docMk/>
            <pc:sldMk cId="1313308496" sldId="285"/>
            <ac:grpSpMk id="248" creationId="{7C589523-8BBE-4703-82BC-F5654FDFAF86}"/>
          </ac:grpSpMkLst>
        </pc:grpChg>
        <pc:grpChg chg="mod">
          <ac:chgData name="Jason  Mayberry" userId="cecd4e79-e9a6-45b1-a01a-f51df2288f6a" providerId="ADAL" clId="{B5D3475B-2024-4989-AE3E-F7E6E2E5AD99}" dt="2021-01-21T05:07:45.569" v="31"/>
          <ac:grpSpMkLst>
            <pc:docMk/>
            <pc:sldMk cId="1313308496" sldId="285"/>
            <ac:grpSpMk id="249" creationId="{8010ED2E-5DE4-425B-B20A-D31C7DB3F496}"/>
          </ac:grpSpMkLst>
        </pc:grpChg>
        <pc:grpChg chg="mod">
          <ac:chgData name="Jason  Mayberry" userId="cecd4e79-e9a6-45b1-a01a-f51df2288f6a" providerId="ADAL" clId="{B5D3475B-2024-4989-AE3E-F7E6E2E5AD99}" dt="2021-01-21T05:07:45.569" v="31"/>
          <ac:grpSpMkLst>
            <pc:docMk/>
            <pc:sldMk cId="1313308496" sldId="285"/>
            <ac:grpSpMk id="250" creationId="{118B4298-83E6-4363-BFB4-CBB39FAF277C}"/>
          </ac:grpSpMkLst>
        </pc:grpChg>
        <pc:grpChg chg="mod">
          <ac:chgData name="Jason  Mayberry" userId="cecd4e79-e9a6-45b1-a01a-f51df2288f6a" providerId="ADAL" clId="{B5D3475B-2024-4989-AE3E-F7E6E2E5AD99}" dt="2021-01-21T05:07:45.569" v="31"/>
          <ac:grpSpMkLst>
            <pc:docMk/>
            <pc:sldMk cId="1313308496" sldId="285"/>
            <ac:grpSpMk id="254" creationId="{F0446381-130B-4EF9-AB56-0FBF5E339B45}"/>
          </ac:grpSpMkLst>
        </pc:grpChg>
        <pc:grpChg chg="mod">
          <ac:chgData name="Jason  Mayberry" userId="cecd4e79-e9a6-45b1-a01a-f51df2288f6a" providerId="ADAL" clId="{B5D3475B-2024-4989-AE3E-F7E6E2E5AD99}" dt="2021-01-21T05:07:45.569" v="31"/>
          <ac:grpSpMkLst>
            <pc:docMk/>
            <pc:sldMk cId="1313308496" sldId="285"/>
            <ac:grpSpMk id="258" creationId="{E9CCBB34-471C-4672-8D8E-5A8BD6DA20AB}"/>
          </ac:grpSpMkLst>
        </pc:grpChg>
        <pc:grpChg chg="mod">
          <ac:chgData name="Jason  Mayberry" userId="cecd4e79-e9a6-45b1-a01a-f51df2288f6a" providerId="ADAL" clId="{B5D3475B-2024-4989-AE3E-F7E6E2E5AD99}" dt="2021-01-21T05:07:45.569" v="31"/>
          <ac:grpSpMkLst>
            <pc:docMk/>
            <pc:sldMk cId="1313308496" sldId="285"/>
            <ac:grpSpMk id="259" creationId="{E0A6B7DA-574A-48BA-8939-5857B827BFEB}"/>
          </ac:grpSpMkLst>
        </pc:grpChg>
        <pc:grpChg chg="mod">
          <ac:chgData name="Jason  Mayberry" userId="cecd4e79-e9a6-45b1-a01a-f51df2288f6a" providerId="ADAL" clId="{B5D3475B-2024-4989-AE3E-F7E6E2E5AD99}" dt="2021-01-21T05:07:45.569" v="31"/>
          <ac:grpSpMkLst>
            <pc:docMk/>
            <pc:sldMk cId="1313308496" sldId="285"/>
            <ac:grpSpMk id="260" creationId="{31E6F639-FA14-478B-900D-F2690363FF95}"/>
          </ac:grpSpMkLst>
        </pc:grpChg>
        <pc:grpChg chg="mod">
          <ac:chgData name="Jason  Mayberry" userId="cecd4e79-e9a6-45b1-a01a-f51df2288f6a" providerId="ADAL" clId="{B5D3475B-2024-4989-AE3E-F7E6E2E5AD99}" dt="2021-01-21T05:07:45.569" v="31"/>
          <ac:grpSpMkLst>
            <pc:docMk/>
            <pc:sldMk cId="1313308496" sldId="285"/>
            <ac:grpSpMk id="264" creationId="{B0E3AA68-09AE-45E1-92EC-3498A2B46312}"/>
          </ac:grpSpMkLst>
        </pc:grpChg>
        <pc:grpChg chg="mod">
          <ac:chgData name="Jason  Mayberry" userId="cecd4e79-e9a6-45b1-a01a-f51df2288f6a" providerId="ADAL" clId="{B5D3475B-2024-4989-AE3E-F7E6E2E5AD99}" dt="2021-01-21T05:07:45.569" v="31"/>
          <ac:grpSpMkLst>
            <pc:docMk/>
            <pc:sldMk cId="1313308496" sldId="285"/>
            <ac:grpSpMk id="268" creationId="{5857A84B-426E-455A-ADF5-36835F805E53}"/>
          </ac:grpSpMkLst>
        </pc:grpChg>
        <pc:grpChg chg="mod">
          <ac:chgData name="Jason  Mayberry" userId="cecd4e79-e9a6-45b1-a01a-f51df2288f6a" providerId="ADAL" clId="{B5D3475B-2024-4989-AE3E-F7E6E2E5AD99}" dt="2021-01-21T05:07:45.569" v="31"/>
          <ac:grpSpMkLst>
            <pc:docMk/>
            <pc:sldMk cId="1313308496" sldId="285"/>
            <ac:grpSpMk id="269" creationId="{27B681EC-AF3F-46DC-9A5C-AFC8CC08829F}"/>
          </ac:grpSpMkLst>
        </pc:grpChg>
        <pc:grpChg chg="mod">
          <ac:chgData name="Jason  Mayberry" userId="cecd4e79-e9a6-45b1-a01a-f51df2288f6a" providerId="ADAL" clId="{B5D3475B-2024-4989-AE3E-F7E6E2E5AD99}" dt="2021-01-21T05:07:45.569" v="31"/>
          <ac:grpSpMkLst>
            <pc:docMk/>
            <pc:sldMk cId="1313308496" sldId="285"/>
            <ac:grpSpMk id="270" creationId="{FE13BB66-82D8-40B0-9F20-6F8D0BBEB1D4}"/>
          </ac:grpSpMkLst>
        </pc:grpChg>
        <pc:grpChg chg="mod">
          <ac:chgData name="Jason  Mayberry" userId="cecd4e79-e9a6-45b1-a01a-f51df2288f6a" providerId="ADAL" clId="{B5D3475B-2024-4989-AE3E-F7E6E2E5AD99}" dt="2021-01-21T05:07:45.569" v="31"/>
          <ac:grpSpMkLst>
            <pc:docMk/>
            <pc:sldMk cId="1313308496" sldId="285"/>
            <ac:grpSpMk id="274" creationId="{71F8A1D7-48DC-407D-A67F-2469AE9C4969}"/>
          </ac:grpSpMkLst>
        </pc:grpChg>
        <pc:grpChg chg="mod">
          <ac:chgData name="Jason  Mayberry" userId="cecd4e79-e9a6-45b1-a01a-f51df2288f6a" providerId="ADAL" clId="{B5D3475B-2024-4989-AE3E-F7E6E2E5AD99}" dt="2021-01-21T05:07:45.569" v="31"/>
          <ac:grpSpMkLst>
            <pc:docMk/>
            <pc:sldMk cId="1313308496" sldId="285"/>
            <ac:grpSpMk id="278" creationId="{8DB74C8D-4373-4BC3-9771-9CAFC4BF4219}"/>
          </ac:grpSpMkLst>
        </pc:grpChg>
        <pc:grpChg chg="mod">
          <ac:chgData name="Jason  Mayberry" userId="cecd4e79-e9a6-45b1-a01a-f51df2288f6a" providerId="ADAL" clId="{B5D3475B-2024-4989-AE3E-F7E6E2E5AD99}" dt="2021-01-21T05:07:45.569" v="31"/>
          <ac:grpSpMkLst>
            <pc:docMk/>
            <pc:sldMk cId="1313308496" sldId="285"/>
            <ac:grpSpMk id="279" creationId="{8664B288-1D01-4BEB-8117-2C9C08448647}"/>
          </ac:grpSpMkLst>
        </pc:grpChg>
        <pc:grpChg chg="mod">
          <ac:chgData name="Jason  Mayberry" userId="cecd4e79-e9a6-45b1-a01a-f51df2288f6a" providerId="ADAL" clId="{B5D3475B-2024-4989-AE3E-F7E6E2E5AD99}" dt="2021-01-21T05:07:45.569" v="31"/>
          <ac:grpSpMkLst>
            <pc:docMk/>
            <pc:sldMk cId="1313308496" sldId="285"/>
            <ac:grpSpMk id="280" creationId="{A1FCFAF4-F0DB-47C8-B6EB-9BA4E09C7E77}"/>
          </ac:grpSpMkLst>
        </pc:grpChg>
        <pc:grpChg chg="mod">
          <ac:chgData name="Jason  Mayberry" userId="cecd4e79-e9a6-45b1-a01a-f51df2288f6a" providerId="ADAL" clId="{B5D3475B-2024-4989-AE3E-F7E6E2E5AD99}" dt="2021-01-21T05:07:45.569" v="31"/>
          <ac:grpSpMkLst>
            <pc:docMk/>
            <pc:sldMk cId="1313308496" sldId="285"/>
            <ac:grpSpMk id="284" creationId="{3C034ECD-EA9A-4689-9CB4-F13C92DD260E}"/>
          </ac:grpSpMkLst>
        </pc:grpChg>
        <pc:grpChg chg="mod">
          <ac:chgData name="Jason  Mayberry" userId="cecd4e79-e9a6-45b1-a01a-f51df2288f6a" providerId="ADAL" clId="{B5D3475B-2024-4989-AE3E-F7E6E2E5AD99}" dt="2021-01-21T05:07:45.569" v="31"/>
          <ac:grpSpMkLst>
            <pc:docMk/>
            <pc:sldMk cId="1313308496" sldId="285"/>
            <ac:grpSpMk id="288" creationId="{B1B1F15E-6A94-4DFE-884D-945D6729A26F}"/>
          </ac:grpSpMkLst>
        </pc:grpChg>
        <pc:grpChg chg="mod">
          <ac:chgData name="Jason  Mayberry" userId="cecd4e79-e9a6-45b1-a01a-f51df2288f6a" providerId="ADAL" clId="{B5D3475B-2024-4989-AE3E-F7E6E2E5AD99}" dt="2021-01-21T05:07:45.569" v="31"/>
          <ac:grpSpMkLst>
            <pc:docMk/>
            <pc:sldMk cId="1313308496" sldId="285"/>
            <ac:grpSpMk id="289" creationId="{A9120FB5-82B6-4CE5-A4C4-D30850BE00C4}"/>
          </ac:grpSpMkLst>
        </pc:grpChg>
        <pc:grpChg chg="mod">
          <ac:chgData name="Jason  Mayberry" userId="cecd4e79-e9a6-45b1-a01a-f51df2288f6a" providerId="ADAL" clId="{B5D3475B-2024-4989-AE3E-F7E6E2E5AD99}" dt="2021-01-21T05:07:45.569" v="31"/>
          <ac:grpSpMkLst>
            <pc:docMk/>
            <pc:sldMk cId="1313308496" sldId="285"/>
            <ac:grpSpMk id="290" creationId="{8CEC9A58-1C47-4F20-9CFF-1608C7371F1B}"/>
          </ac:grpSpMkLst>
        </pc:grpChg>
        <pc:grpChg chg="mod">
          <ac:chgData name="Jason  Mayberry" userId="cecd4e79-e9a6-45b1-a01a-f51df2288f6a" providerId="ADAL" clId="{B5D3475B-2024-4989-AE3E-F7E6E2E5AD99}" dt="2021-01-21T05:07:45.569" v="31"/>
          <ac:grpSpMkLst>
            <pc:docMk/>
            <pc:sldMk cId="1313308496" sldId="285"/>
            <ac:grpSpMk id="294" creationId="{888097D5-6F42-459A-9A7D-F8B30A96A133}"/>
          </ac:grpSpMkLst>
        </pc:grpChg>
        <pc:grpChg chg="mod">
          <ac:chgData name="Jason  Mayberry" userId="cecd4e79-e9a6-45b1-a01a-f51df2288f6a" providerId="ADAL" clId="{B5D3475B-2024-4989-AE3E-F7E6E2E5AD99}" dt="2021-01-21T05:07:45.569" v="31"/>
          <ac:grpSpMkLst>
            <pc:docMk/>
            <pc:sldMk cId="1313308496" sldId="285"/>
            <ac:grpSpMk id="298" creationId="{3F777F67-A7BB-43F0-801A-C6B00A9C96E0}"/>
          </ac:grpSpMkLst>
        </pc:grpChg>
        <pc:grpChg chg="mod">
          <ac:chgData name="Jason  Mayberry" userId="cecd4e79-e9a6-45b1-a01a-f51df2288f6a" providerId="ADAL" clId="{B5D3475B-2024-4989-AE3E-F7E6E2E5AD99}" dt="2021-01-21T05:07:45.569" v="31"/>
          <ac:grpSpMkLst>
            <pc:docMk/>
            <pc:sldMk cId="1313308496" sldId="285"/>
            <ac:grpSpMk id="299" creationId="{CE07D158-1837-41DF-B652-A296E661D949}"/>
          </ac:grpSpMkLst>
        </pc:grpChg>
        <pc:grpChg chg="mod">
          <ac:chgData name="Jason  Mayberry" userId="cecd4e79-e9a6-45b1-a01a-f51df2288f6a" providerId="ADAL" clId="{B5D3475B-2024-4989-AE3E-F7E6E2E5AD99}" dt="2021-01-21T05:07:45.569" v="31"/>
          <ac:grpSpMkLst>
            <pc:docMk/>
            <pc:sldMk cId="1313308496" sldId="285"/>
            <ac:grpSpMk id="300" creationId="{0B5B3A91-9C35-41CB-AE97-000B4268BBA8}"/>
          </ac:grpSpMkLst>
        </pc:grpChg>
        <pc:grpChg chg="mod">
          <ac:chgData name="Jason  Mayberry" userId="cecd4e79-e9a6-45b1-a01a-f51df2288f6a" providerId="ADAL" clId="{B5D3475B-2024-4989-AE3E-F7E6E2E5AD99}" dt="2021-01-21T05:07:45.569" v="31"/>
          <ac:grpSpMkLst>
            <pc:docMk/>
            <pc:sldMk cId="1313308496" sldId="285"/>
            <ac:grpSpMk id="304" creationId="{CD0CA02C-DFE0-45F8-90B8-AC24D4CEFF35}"/>
          </ac:grpSpMkLst>
        </pc:grpChg>
        <pc:grpChg chg="mod">
          <ac:chgData name="Jason  Mayberry" userId="cecd4e79-e9a6-45b1-a01a-f51df2288f6a" providerId="ADAL" clId="{B5D3475B-2024-4989-AE3E-F7E6E2E5AD99}" dt="2021-01-21T05:07:45.569" v="31"/>
          <ac:grpSpMkLst>
            <pc:docMk/>
            <pc:sldMk cId="1313308496" sldId="285"/>
            <ac:grpSpMk id="308" creationId="{193C8A9A-D357-472B-B4E0-E49467FB1D37}"/>
          </ac:grpSpMkLst>
        </pc:grpChg>
        <pc:grpChg chg="mod">
          <ac:chgData name="Jason  Mayberry" userId="cecd4e79-e9a6-45b1-a01a-f51df2288f6a" providerId="ADAL" clId="{B5D3475B-2024-4989-AE3E-F7E6E2E5AD99}" dt="2021-01-21T05:07:45.569" v="31"/>
          <ac:grpSpMkLst>
            <pc:docMk/>
            <pc:sldMk cId="1313308496" sldId="285"/>
            <ac:grpSpMk id="309" creationId="{818DA95B-756A-4166-8BF1-F5DD9D5301C1}"/>
          </ac:grpSpMkLst>
        </pc:grpChg>
        <pc:grpChg chg="mod">
          <ac:chgData name="Jason  Mayberry" userId="cecd4e79-e9a6-45b1-a01a-f51df2288f6a" providerId="ADAL" clId="{B5D3475B-2024-4989-AE3E-F7E6E2E5AD99}" dt="2021-01-21T05:07:45.569" v="31"/>
          <ac:grpSpMkLst>
            <pc:docMk/>
            <pc:sldMk cId="1313308496" sldId="285"/>
            <ac:grpSpMk id="310" creationId="{672F70D4-D3B9-4BBA-87AA-6706CB9FD5EC}"/>
          </ac:grpSpMkLst>
        </pc:grpChg>
        <pc:grpChg chg="mod">
          <ac:chgData name="Jason  Mayberry" userId="cecd4e79-e9a6-45b1-a01a-f51df2288f6a" providerId="ADAL" clId="{B5D3475B-2024-4989-AE3E-F7E6E2E5AD99}" dt="2021-01-21T05:07:45.569" v="31"/>
          <ac:grpSpMkLst>
            <pc:docMk/>
            <pc:sldMk cId="1313308496" sldId="285"/>
            <ac:grpSpMk id="314" creationId="{6687E8A2-D398-4F33-813A-FE47F1DEC3CC}"/>
          </ac:grpSpMkLst>
        </pc:grpChg>
        <pc:grpChg chg="mod">
          <ac:chgData name="Jason  Mayberry" userId="cecd4e79-e9a6-45b1-a01a-f51df2288f6a" providerId="ADAL" clId="{B5D3475B-2024-4989-AE3E-F7E6E2E5AD99}" dt="2021-01-21T05:07:45.569" v="31"/>
          <ac:grpSpMkLst>
            <pc:docMk/>
            <pc:sldMk cId="1313308496" sldId="285"/>
            <ac:grpSpMk id="318" creationId="{0E152BC2-A0AB-4254-B2BF-A59C0DD3D2A6}"/>
          </ac:grpSpMkLst>
        </pc:grpChg>
        <pc:grpChg chg="mod">
          <ac:chgData name="Jason  Mayberry" userId="cecd4e79-e9a6-45b1-a01a-f51df2288f6a" providerId="ADAL" clId="{B5D3475B-2024-4989-AE3E-F7E6E2E5AD99}" dt="2021-01-21T05:07:45.569" v="31"/>
          <ac:grpSpMkLst>
            <pc:docMk/>
            <pc:sldMk cId="1313308496" sldId="285"/>
            <ac:grpSpMk id="319" creationId="{9670A29C-4DBB-4A28-A987-CA776FE7D862}"/>
          </ac:grpSpMkLst>
        </pc:grpChg>
        <pc:grpChg chg="mod">
          <ac:chgData name="Jason  Mayberry" userId="cecd4e79-e9a6-45b1-a01a-f51df2288f6a" providerId="ADAL" clId="{B5D3475B-2024-4989-AE3E-F7E6E2E5AD99}" dt="2021-01-21T05:07:45.569" v="31"/>
          <ac:grpSpMkLst>
            <pc:docMk/>
            <pc:sldMk cId="1313308496" sldId="285"/>
            <ac:grpSpMk id="320" creationId="{EC11132B-A27B-42B7-9DBB-5FA9451BACE1}"/>
          </ac:grpSpMkLst>
        </pc:grpChg>
        <pc:grpChg chg="mod">
          <ac:chgData name="Jason  Mayberry" userId="cecd4e79-e9a6-45b1-a01a-f51df2288f6a" providerId="ADAL" clId="{B5D3475B-2024-4989-AE3E-F7E6E2E5AD99}" dt="2021-01-21T05:07:45.569" v="31"/>
          <ac:grpSpMkLst>
            <pc:docMk/>
            <pc:sldMk cId="1313308496" sldId="285"/>
            <ac:grpSpMk id="324" creationId="{BD345256-83A6-437E-AFED-72C17C29C378}"/>
          </ac:grpSpMkLst>
        </pc:grpChg>
        <pc:grpChg chg="mod">
          <ac:chgData name="Jason  Mayberry" userId="cecd4e79-e9a6-45b1-a01a-f51df2288f6a" providerId="ADAL" clId="{B5D3475B-2024-4989-AE3E-F7E6E2E5AD99}" dt="2021-01-21T05:07:45.569" v="31"/>
          <ac:grpSpMkLst>
            <pc:docMk/>
            <pc:sldMk cId="1313308496" sldId="285"/>
            <ac:grpSpMk id="328" creationId="{2F790951-DB43-43C7-8F1D-C4A0057E4694}"/>
          </ac:grpSpMkLst>
        </pc:grpChg>
        <pc:grpChg chg="mod">
          <ac:chgData name="Jason  Mayberry" userId="cecd4e79-e9a6-45b1-a01a-f51df2288f6a" providerId="ADAL" clId="{B5D3475B-2024-4989-AE3E-F7E6E2E5AD99}" dt="2021-01-21T05:07:45.569" v="31"/>
          <ac:grpSpMkLst>
            <pc:docMk/>
            <pc:sldMk cId="1313308496" sldId="285"/>
            <ac:grpSpMk id="329" creationId="{7EA8103D-755B-4801-AA13-DC752A67ADCC}"/>
          </ac:grpSpMkLst>
        </pc:grpChg>
        <pc:grpChg chg="mod">
          <ac:chgData name="Jason  Mayberry" userId="cecd4e79-e9a6-45b1-a01a-f51df2288f6a" providerId="ADAL" clId="{B5D3475B-2024-4989-AE3E-F7E6E2E5AD99}" dt="2021-01-21T05:07:45.569" v="31"/>
          <ac:grpSpMkLst>
            <pc:docMk/>
            <pc:sldMk cId="1313308496" sldId="285"/>
            <ac:grpSpMk id="330" creationId="{E946640E-3D2C-4665-A963-CEFD44D05B15}"/>
          </ac:grpSpMkLst>
        </pc:grpChg>
        <pc:grpChg chg="mod">
          <ac:chgData name="Jason  Mayberry" userId="cecd4e79-e9a6-45b1-a01a-f51df2288f6a" providerId="ADAL" clId="{B5D3475B-2024-4989-AE3E-F7E6E2E5AD99}" dt="2021-01-21T05:07:45.569" v="31"/>
          <ac:grpSpMkLst>
            <pc:docMk/>
            <pc:sldMk cId="1313308496" sldId="285"/>
            <ac:grpSpMk id="334" creationId="{BCBFCEDF-429D-46F1-A3E5-1285471EB8B0}"/>
          </ac:grpSpMkLst>
        </pc:grpChg>
        <pc:grpChg chg="mod">
          <ac:chgData name="Jason  Mayberry" userId="cecd4e79-e9a6-45b1-a01a-f51df2288f6a" providerId="ADAL" clId="{B5D3475B-2024-4989-AE3E-F7E6E2E5AD99}" dt="2021-01-21T05:07:45.569" v="31"/>
          <ac:grpSpMkLst>
            <pc:docMk/>
            <pc:sldMk cId="1313308496" sldId="285"/>
            <ac:grpSpMk id="338" creationId="{E8061206-104F-4C98-A67E-2D0B131681E1}"/>
          </ac:grpSpMkLst>
        </pc:grpChg>
        <pc:grpChg chg="mod">
          <ac:chgData name="Jason  Mayberry" userId="cecd4e79-e9a6-45b1-a01a-f51df2288f6a" providerId="ADAL" clId="{B5D3475B-2024-4989-AE3E-F7E6E2E5AD99}" dt="2021-01-21T05:07:45.569" v="31"/>
          <ac:grpSpMkLst>
            <pc:docMk/>
            <pc:sldMk cId="1313308496" sldId="285"/>
            <ac:grpSpMk id="339" creationId="{C2C4F15C-90B1-474C-BE2A-F9CF3A2BA5C8}"/>
          </ac:grpSpMkLst>
        </pc:grpChg>
        <pc:grpChg chg="mod">
          <ac:chgData name="Jason  Mayberry" userId="cecd4e79-e9a6-45b1-a01a-f51df2288f6a" providerId="ADAL" clId="{B5D3475B-2024-4989-AE3E-F7E6E2E5AD99}" dt="2021-01-21T05:07:45.569" v="31"/>
          <ac:grpSpMkLst>
            <pc:docMk/>
            <pc:sldMk cId="1313308496" sldId="285"/>
            <ac:grpSpMk id="340" creationId="{7FB68829-1D3A-4055-972F-B3665B48F623}"/>
          </ac:grpSpMkLst>
        </pc:grpChg>
        <pc:grpChg chg="mod">
          <ac:chgData name="Jason  Mayberry" userId="cecd4e79-e9a6-45b1-a01a-f51df2288f6a" providerId="ADAL" clId="{B5D3475B-2024-4989-AE3E-F7E6E2E5AD99}" dt="2021-01-21T05:07:45.569" v="31"/>
          <ac:grpSpMkLst>
            <pc:docMk/>
            <pc:sldMk cId="1313308496" sldId="285"/>
            <ac:grpSpMk id="344" creationId="{1A85685C-D2B5-4857-AB99-35638ED5E040}"/>
          </ac:grpSpMkLst>
        </pc:grpChg>
        <pc:grpChg chg="mod">
          <ac:chgData name="Jason  Mayberry" userId="cecd4e79-e9a6-45b1-a01a-f51df2288f6a" providerId="ADAL" clId="{B5D3475B-2024-4989-AE3E-F7E6E2E5AD99}" dt="2021-01-21T05:07:45.569" v="31"/>
          <ac:grpSpMkLst>
            <pc:docMk/>
            <pc:sldMk cId="1313308496" sldId="285"/>
            <ac:grpSpMk id="348" creationId="{A83D4573-21A5-4C65-8B43-62F67AA6D969}"/>
          </ac:grpSpMkLst>
        </pc:grpChg>
        <pc:grpChg chg="mod">
          <ac:chgData name="Jason  Mayberry" userId="cecd4e79-e9a6-45b1-a01a-f51df2288f6a" providerId="ADAL" clId="{B5D3475B-2024-4989-AE3E-F7E6E2E5AD99}" dt="2021-01-21T05:07:45.569" v="31"/>
          <ac:grpSpMkLst>
            <pc:docMk/>
            <pc:sldMk cId="1313308496" sldId="285"/>
            <ac:grpSpMk id="349" creationId="{48E2AC17-F469-4099-889B-082B5065EF64}"/>
          </ac:grpSpMkLst>
        </pc:grpChg>
        <pc:grpChg chg="mod">
          <ac:chgData name="Jason  Mayberry" userId="cecd4e79-e9a6-45b1-a01a-f51df2288f6a" providerId="ADAL" clId="{B5D3475B-2024-4989-AE3E-F7E6E2E5AD99}" dt="2021-01-21T05:07:45.569" v="31"/>
          <ac:grpSpMkLst>
            <pc:docMk/>
            <pc:sldMk cId="1313308496" sldId="285"/>
            <ac:grpSpMk id="350" creationId="{F49F404A-F212-4F04-938B-B4B483F1065F}"/>
          </ac:grpSpMkLst>
        </pc:grpChg>
        <pc:grpChg chg="mod">
          <ac:chgData name="Jason  Mayberry" userId="cecd4e79-e9a6-45b1-a01a-f51df2288f6a" providerId="ADAL" clId="{B5D3475B-2024-4989-AE3E-F7E6E2E5AD99}" dt="2021-01-21T05:07:45.569" v="31"/>
          <ac:grpSpMkLst>
            <pc:docMk/>
            <pc:sldMk cId="1313308496" sldId="285"/>
            <ac:grpSpMk id="354" creationId="{889732F1-B67C-4759-8266-6085C12957D4}"/>
          </ac:grpSpMkLst>
        </pc:grpChg>
        <pc:grpChg chg="mod">
          <ac:chgData name="Jason  Mayberry" userId="cecd4e79-e9a6-45b1-a01a-f51df2288f6a" providerId="ADAL" clId="{B5D3475B-2024-4989-AE3E-F7E6E2E5AD99}" dt="2021-01-21T05:07:45.569" v="31"/>
          <ac:grpSpMkLst>
            <pc:docMk/>
            <pc:sldMk cId="1313308496" sldId="285"/>
            <ac:grpSpMk id="358" creationId="{8A24C48B-60AA-4EC6-9EAE-9B014EB2523E}"/>
          </ac:grpSpMkLst>
        </pc:grpChg>
        <pc:grpChg chg="mod">
          <ac:chgData name="Jason  Mayberry" userId="cecd4e79-e9a6-45b1-a01a-f51df2288f6a" providerId="ADAL" clId="{B5D3475B-2024-4989-AE3E-F7E6E2E5AD99}" dt="2021-01-21T05:07:45.569" v="31"/>
          <ac:grpSpMkLst>
            <pc:docMk/>
            <pc:sldMk cId="1313308496" sldId="285"/>
            <ac:grpSpMk id="359" creationId="{2CF17100-A6A5-46E9-A85A-0AAC669701D4}"/>
          </ac:grpSpMkLst>
        </pc:grpChg>
        <pc:grpChg chg="mod">
          <ac:chgData name="Jason  Mayberry" userId="cecd4e79-e9a6-45b1-a01a-f51df2288f6a" providerId="ADAL" clId="{B5D3475B-2024-4989-AE3E-F7E6E2E5AD99}" dt="2021-01-21T05:07:45.569" v="31"/>
          <ac:grpSpMkLst>
            <pc:docMk/>
            <pc:sldMk cId="1313308496" sldId="285"/>
            <ac:grpSpMk id="360" creationId="{C871E2D3-4D4B-4119-BB9F-2E3893488A14}"/>
          </ac:grpSpMkLst>
        </pc:grpChg>
        <pc:grpChg chg="mod">
          <ac:chgData name="Jason  Mayberry" userId="cecd4e79-e9a6-45b1-a01a-f51df2288f6a" providerId="ADAL" clId="{B5D3475B-2024-4989-AE3E-F7E6E2E5AD99}" dt="2021-01-21T05:07:45.569" v="31"/>
          <ac:grpSpMkLst>
            <pc:docMk/>
            <pc:sldMk cId="1313308496" sldId="285"/>
            <ac:grpSpMk id="364" creationId="{926DF6D0-9013-4548-9B4F-50BDD6BA01B6}"/>
          </ac:grpSpMkLst>
        </pc:grpChg>
        <pc:grpChg chg="mod">
          <ac:chgData name="Jason  Mayberry" userId="cecd4e79-e9a6-45b1-a01a-f51df2288f6a" providerId="ADAL" clId="{B5D3475B-2024-4989-AE3E-F7E6E2E5AD99}" dt="2021-01-21T05:07:45.569" v="31"/>
          <ac:grpSpMkLst>
            <pc:docMk/>
            <pc:sldMk cId="1313308496" sldId="285"/>
            <ac:grpSpMk id="368" creationId="{D137A100-3F1E-4B20-9D24-C1B37B174966}"/>
          </ac:grpSpMkLst>
        </pc:grpChg>
        <pc:grpChg chg="mod">
          <ac:chgData name="Jason  Mayberry" userId="cecd4e79-e9a6-45b1-a01a-f51df2288f6a" providerId="ADAL" clId="{B5D3475B-2024-4989-AE3E-F7E6E2E5AD99}" dt="2021-01-21T05:07:45.569" v="31"/>
          <ac:grpSpMkLst>
            <pc:docMk/>
            <pc:sldMk cId="1313308496" sldId="285"/>
            <ac:grpSpMk id="369" creationId="{A0604B61-269F-4F2A-8F4E-81571322ADED}"/>
          </ac:grpSpMkLst>
        </pc:grpChg>
        <pc:grpChg chg="mod">
          <ac:chgData name="Jason  Mayberry" userId="cecd4e79-e9a6-45b1-a01a-f51df2288f6a" providerId="ADAL" clId="{B5D3475B-2024-4989-AE3E-F7E6E2E5AD99}" dt="2021-01-21T05:07:45.569" v="31"/>
          <ac:grpSpMkLst>
            <pc:docMk/>
            <pc:sldMk cId="1313308496" sldId="285"/>
            <ac:grpSpMk id="370" creationId="{C66A5255-C17D-406E-8906-9846272B7991}"/>
          </ac:grpSpMkLst>
        </pc:grpChg>
        <pc:grpChg chg="mod">
          <ac:chgData name="Jason  Mayberry" userId="cecd4e79-e9a6-45b1-a01a-f51df2288f6a" providerId="ADAL" clId="{B5D3475B-2024-4989-AE3E-F7E6E2E5AD99}" dt="2021-01-21T05:07:45.569" v="31"/>
          <ac:grpSpMkLst>
            <pc:docMk/>
            <pc:sldMk cId="1313308496" sldId="285"/>
            <ac:grpSpMk id="374" creationId="{B82E6608-814E-4998-BA47-69336BBE7D4C}"/>
          </ac:grpSpMkLst>
        </pc:grpChg>
        <pc:grpChg chg="mod">
          <ac:chgData name="Jason  Mayberry" userId="cecd4e79-e9a6-45b1-a01a-f51df2288f6a" providerId="ADAL" clId="{B5D3475B-2024-4989-AE3E-F7E6E2E5AD99}" dt="2021-01-21T05:07:45.569" v="31"/>
          <ac:grpSpMkLst>
            <pc:docMk/>
            <pc:sldMk cId="1313308496" sldId="285"/>
            <ac:grpSpMk id="378" creationId="{F149CB00-848F-4960-A8EE-0800C6644B91}"/>
          </ac:grpSpMkLst>
        </pc:grpChg>
        <pc:grpChg chg="mod">
          <ac:chgData name="Jason  Mayberry" userId="cecd4e79-e9a6-45b1-a01a-f51df2288f6a" providerId="ADAL" clId="{B5D3475B-2024-4989-AE3E-F7E6E2E5AD99}" dt="2021-01-21T05:07:45.569" v="31"/>
          <ac:grpSpMkLst>
            <pc:docMk/>
            <pc:sldMk cId="1313308496" sldId="285"/>
            <ac:grpSpMk id="379" creationId="{5E7F5F7B-B526-451E-8FAC-4B9A7778AFB9}"/>
          </ac:grpSpMkLst>
        </pc:grpChg>
        <pc:grpChg chg="mod">
          <ac:chgData name="Jason  Mayberry" userId="cecd4e79-e9a6-45b1-a01a-f51df2288f6a" providerId="ADAL" clId="{B5D3475B-2024-4989-AE3E-F7E6E2E5AD99}" dt="2021-01-21T05:07:45.569" v="31"/>
          <ac:grpSpMkLst>
            <pc:docMk/>
            <pc:sldMk cId="1313308496" sldId="285"/>
            <ac:grpSpMk id="380" creationId="{6F3DF620-1D56-4485-94A6-499EF8951DDF}"/>
          </ac:grpSpMkLst>
        </pc:grpChg>
        <pc:grpChg chg="mod">
          <ac:chgData name="Jason  Mayberry" userId="cecd4e79-e9a6-45b1-a01a-f51df2288f6a" providerId="ADAL" clId="{B5D3475B-2024-4989-AE3E-F7E6E2E5AD99}" dt="2021-01-21T05:07:45.569" v="31"/>
          <ac:grpSpMkLst>
            <pc:docMk/>
            <pc:sldMk cId="1313308496" sldId="285"/>
            <ac:grpSpMk id="384" creationId="{2E0E784B-8808-4F83-A6AD-5FFFE79029A4}"/>
          </ac:grpSpMkLst>
        </pc:grpChg>
        <pc:grpChg chg="mod">
          <ac:chgData name="Jason  Mayberry" userId="cecd4e79-e9a6-45b1-a01a-f51df2288f6a" providerId="ADAL" clId="{B5D3475B-2024-4989-AE3E-F7E6E2E5AD99}" dt="2021-01-21T05:07:45.569" v="31"/>
          <ac:grpSpMkLst>
            <pc:docMk/>
            <pc:sldMk cId="1313308496" sldId="285"/>
            <ac:grpSpMk id="388" creationId="{D0B34419-CBFD-4F0C-9235-779810180194}"/>
          </ac:grpSpMkLst>
        </pc:grpChg>
        <pc:grpChg chg="mod">
          <ac:chgData name="Jason  Mayberry" userId="cecd4e79-e9a6-45b1-a01a-f51df2288f6a" providerId="ADAL" clId="{B5D3475B-2024-4989-AE3E-F7E6E2E5AD99}" dt="2021-01-21T05:07:45.569" v="31"/>
          <ac:grpSpMkLst>
            <pc:docMk/>
            <pc:sldMk cId="1313308496" sldId="285"/>
            <ac:grpSpMk id="389" creationId="{B957E72B-7AB5-4596-86DE-420D28A94CC1}"/>
          </ac:grpSpMkLst>
        </pc:grpChg>
        <pc:grpChg chg="mod">
          <ac:chgData name="Jason  Mayberry" userId="cecd4e79-e9a6-45b1-a01a-f51df2288f6a" providerId="ADAL" clId="{B5D3475B-2024-4989-AE3E-F7E6E2E5AD99}" dt="2021-01-21T05:07:45.569" v="31"/>
          <ac:grpSpMkLst>
            <pc:docMk/>
            <pc:sldMk cId="1313308496" sldId="285"/>
            <ac:grpSpMk id="390" creationId="{1F00F8D3-19CE-439C-9611-9D9D6827B752}"/>
          </ac:grpSpMkLst>
        </pc:grpChg>
        <pc:grpChg chg="mod">
          <ac:chgData name="Jason  Mayberry" userId="cecd4e79-e9a6-45b1-a01a-f51df2288f6a" providerId="ADAL" clId="{B5D3475B-2024-4989-AE3E-F7E6E2E5AD99}" dt="2021-01-21T05:07:45.569" v="31"/>
          <ac:grpSpMkLst>
            <pc:docMk/>
            <pc:sldMk cId="1313308496" sldId="285"/>
            <ac:grpSpMk id="394" creationId="{CECCDF29-A1B8-4F9C-B325-0366A5A81ABE}"/>
          </ac:grpSpMkLst>
        </pc:grpChg>
        <pc:grpChg chg="mod">
          <ac:chgData name="Jason  Mayberry" userId="cecd4e79-e9a6-45b1-a01a-f51df2288f6a" providerId="ADAL" clId="{B5D3475B-2024-4989-AE3E-F7E6E2E5AD99}" dt="2021-01-21T05:07:45.569" v="31"/>
          <ac:grpSpMkLst>
            <pc:docMk/>
            <pc:sldMk cId="1313308496" sldId="285"/>
            <ac:grpSpMk id="398" creationId="{DD4F6875-0B25-4AD0-ACB2-D26EB481C84F}"/>
          </ac:grpSpMkLst>
        </pc:grpChg>
        <pc:grpChg chg="mod">
          <ac:chgData name="Jason  Mayberry" userId="cecd4e79-e9a6-45b1-a01a-f51df2288f6a" providerId="ADAL" clId="{B5D3475B-2024-4989-AE3E-F7E6E2E5AD99}" dt="2021-01-21T05:07:45.569" v="31"/>
          <ac:grpSpMkLst>
            <pc:docMk/>
            <pc:sldMk cId="1313308496" sldId="285"/>
            <ac:grpSpMk id="399" creationId="{F76B4F95-E9E7-4656-9D2D-07676F766131}"/>
          </ac:grpSpMkLst>
        </pc:grpChg>
        <pc:grpChg chg="mod">
          <ac:chgData name="Jason  Mayberry" userId="cecd4e79-e9a6-45b1-a01a-f51df2288f6a" providerId="ADAL" clId="{B5D3475B-2024-4989-AE3E-F7E6E2E5AD99}" dt="2021-01-21T05:07:45.569" v="31"/>
          <ac:grpSpMkLst>
            <pc:docMk/>
            <pc:sldMk cId="1313308496" sldId="285"/>
            <ac:grpSpMk id="400" creationId="{4D78E953-4907-4040-8463-DD5E8DB174E4}"/>
          </ac:grpSpMkLst>
        </pc:grpChg>
        <pc:grpChg chg="mod">
          <ac:chgData name="Jason  Mayberry" userId="cecd4e79-e9a6-45b1-a01a-f51df2288f6a" providerId="ADAL" clId="{B5D3475B-2024-4989-AE3E-F7E6E2E5AD99}" dt="2021-01-21T05:07:45.569" v="31"/>
          <ac:grpSpMkLst>
            <pc:docMk/>
            <pc:sldMk cId="1313308496" sldId="285"/>
            <ac:grpSpMk id="404" creationId="{10874B18-8213-4035-9E85-C34FF5D425C1}"/>
          </ac:grpSpMkLst>
        </pc:grpChg>
        <pc:grpChg chg="mod">
          <ac:chgData name="Jason  Mayberry" userId="cecd4e79-e9a6-45b1-a01a-f51df2288f6a" providerId="ADAL" clId="{B5D3475B-2024-4989-AE3E-F7E6E2E5AD99}" dt="2021-01-21T05:07:45.569" v="31"/>
          <ac:grpSpMkLst>
            <pc:docMk/>
            <pc:sldMk cId="1313308496" sldId="285"/>
            <ac:grpSpMk id="408" creationId="{58636444-6E73-4D67-9145-4AA5BF74B850}"/>
          </ac:grpSpMkLst>
        </pc:grpChg>
        <pc:grpChg chg="mod">
          <ac:chgData name="Jason  Mayberry" userId="cecd4e79-e9a6-45b1-a01a-f51df2288f6a" providerId="ADAL" clId="{B5D3475B-2024-4989-AE3E-F7E6E2E5AD99}" dt="2021-01-21T05:07:45.569" v="31"/>
          <ac:grpSpMkLst>
            <pc:docMk/>
            <pc:sldMk cId="1313308496" sldId="285"/>
            <ac:grpSpMk id="409" creationId="{2E9CDFE2-BFB9-4BE9-AB97-F3FC39FC1D1B}"/>
          </ac:grpSpMkLst>
        </pc:grpChg>
        <pc:grpChg chg="mod">
          <ac:chgData name="Jason  Mayberry" userId="cecd4e79-e9a6-45b1-a01a-f51df2288f6a" providerId="ADAL" clId="{B5D3475B-2024-4989-AE3E-F7E6E2E5AD99}" dt="2021-01-21T05:07:45.569" v="31"/>
          <ac:grpSpMkLst>
            <pc:docMk/>
            <pc:sldMk cId="1313308496" sldId="285"/>
            <ac:grpSpMk id="410" creationId="{7271D502-220C-4000-99CD-A90D64FB2128}"/>
          </ac:grpSpMkLst>
        </pc:grpChg>
        <pc:grpChg chg="mod">
          <ac:chgData name="Jason  Mayberry" userId="cecd4e79-e9a6-45b1-a01a-f51df2288f6a" providerId="ADAL" clId="{B5D3475B-2024-4989-AE3E-F7E6E2E5AD99}" dt="2021-01-21T05:07:45.569" v="31"/>
          <ac:grpSpMkLst>
            <pc:docMk/>
            <pc:sldMk cId="1313308496" sldId="285"/>
            <ac:grpSpMk id="414" creationId="{384D2279-6DC1-41C4-BE3A-2DE1362165CC}"/>
          </ac:grpSpMkLst>
        </pc:grpChg>
        <pc:grpChg chg="mod">
          <ac:chgData name="Jason  Mayberry" userId="cecd4e79-e9a6-45b1-a01a-f51df2288f6a" providerId="ADAL" clId="{B5D3475B-2024-4989-AE3E-F7E6E2E5AD99}" dt="2021-01-21T05:07:45.569" v="31"/>
          <ac:grpSpMkLst>
            <pc:docMk/>
            <pc:sldMk cId="1313308496" sldId="285"/>
            <ac:grpSpMk id="418" creationId="{B8132983-96F1-4798-B0AD-956AFC1A3C06}"/>
          </ac:grpSpMkLst>
        </pc:grpChg>
        <pc:grpChg chg="mod">
          <ac:chgData name="Jason  Mayberry" userId="cecd4e79-e9a6-45b1-a01a-f51df2288f6a" providerId="ADAL" clId="{B5D3475B-2024-4989-AE3E-F7E6E2E5AD99}" dt="2021-01-21T05:07:45.569" v="31"/>
          <ac:grpSpMkLst>
            <pc:docMk/>
            <pc:sldMk cId="1313308496" sldId="285"/>
            <ac:grpSpMk id="419" creationId="{99C84C8F-2707-497E-BD49-32790B637CA3}"/>
          </ac:grpSpMkLst>
        </pc:grpChg>
        <pc:grpChg chg="mod">
          <ac:chgData name="Jason  Mayberry" userId="cecd4e79-e9a6-45b1-a01a-f51df2288f6a" providerId="ADAL" clId="{B5D3475B-2024-4989-AE3E-F7E6E2E5AD99}" dt="2021-01-21T05:07:45.569" v="31"/>
          <ac:grpSpMkLst>
            <pc:docMk/>
            <pc:sldMk cId="1313308496" sldId="285"/>
            <ac:grpSpMk id="420" creationId="{06E13882-0BEF-4DE3-B3BC-17052E02B163}"/>
          </ac:grpSpMkLst>
        </pc:grpChg>
        <pc:grpChg chg="mod">
          <ac:chgData name="Jason  Mayberry" userId="cecd4e79-e9a6-45b1-a01a-f51df2288f6a" providerId="ADAL" clId="{B5D3475B-2024-4989-AE3E-F7E6E2E5AD99}" dt="2021-01-21T05:07:45.569" v="31"/>
          <ac:grpSpMkLst>
            <pc:docMk/>
            <pc:sldMk cId="1313308496" sldId="285"/>
            <ac:grpSpMk id="424" creationId="{2136C30D-4E66-4AAF-A3D2-D429F9B32F91}"/>
          </ac:grpSpMkLst>
        </pc:grpChg>
        <pc:grpChg chg="mod">
          <ac:chgData name="Jason  Mayberry" userId="cecd4e79-e9a6-45b1-a01a-f51df2288f6a" providerId="ADAL" clId="{B5D3475B-2024-4989-AE3E-F7E6E2E5AD99}" dt="2021-01-21T05:07:45.569" v="31"/>
          <ac:grpSpMkLst>
            <pc:docMk/>
            <pc:sldMk cId="1313308496" sldId="285"/>
            <ac:grpSpMk id="428" creationId="{5269A546-B91F-485A-8B54-1EC2BAB3C519}"/>
          </ac:grpSpMkLst>
        </pc:grpChg>
        <pc:grpChg chg="mod">
          <ac:chgData name="Jason  Mayberry" userId="cecd4e79-e9a6-45b1-a01a-f51df2288f6a" providerId="ADAL" clId="{B5D3475B-2024-4989-AE3E-F7E6E2E5AD99}" dt="2021-01-21T05:07:45.569" v="31"/>
          <ac:grpSpMkLst>
            <pc:docMk/>
            <pc:sldMk cId="1313308496" sldId="285"/>
            <ac:grpSpMk id="429" creationId="{58F7835B-06C9-4D27-8A81-A9A8E99116B0}"/>
          </ac:grpSpMkLst>
        </pc:grpChg>
        <pc:grpChg chg="mod">
          <ac:chgData name="Jason  Mayberry" userId="cecd4e79-e9a6-45b1-a01a-f51df2288f6a" providerId="ADAL" clId="{B5D3475B-2024-4989-AE3E-F7E6E2E5AD99}" dt="2021-01-21T05:07:45.569" v="31"/>
          <ac:grpSpMkLst>
            <pc:docMk/>
            <pc:sldMk cId="1313308496" sldId="285"/>
            <ac:grpSpMk id="430" creationId="{5569C29F-045D-49A4-B66C-7975B7E9AD25}"/>
          </ac:grpSpMkLst>
        </pc:grpChg>
        <pc:grpChg chg="mod">
          <ac:chgData name="Jason  Mayberry" userId="cecd4e79-e9a6-45b1-a01a-f51df2288f6a" providerId="ADAL" clId="{B5D3475B-2024-4989-AE3E-F7E6E2E5AD99}" dt="2021-01-21T05:07:45.569" v="31"/>
          <ac:grpSpMkLst>
            <pc:docMk/>
            <pc:sldMk cId="1313308496" sldId="285"/>
            <ac:grpSpMk id="434" creationId="{76C61E07-061B-480E-8348-0CCA604DA367}"/>
          </ac:grpSpMkLst>
        </pc:grpChg>
        <pc:grpChg chg="mod">
          <ac:chgData name="Jason  Mayberry" userId="cecd4e79-e9a6-45b1-a01a-f51df2288f6a" providerId="ADAL" clId="{B5D3475B-2024-4989-AE3E-F7E6E2E5AD99}" dt="2021-01-21T05:07:45.569" v="31"/>
          <ac:grpSpMkLst>
            <pc:docMk/>
            <pc:sldMk cId="1313308496" sldId="285"/>
            <ac:grpSpMk id="438" creationId="{D44FBF8B-B1F9-42C9-B34B-9661CDDD3152}"/>
          </ac:grpSpMkLst>
        </pc:grpChg>
        <pc:grpChg chg="mod">
          <ac:chgData name="Jason  Mayberry" userId="cecd4e79-e9a6-45b1-a01a-f51df2288f6a" providerId="ADAL" clId="{B5D3475B-2024-4989-AE3E-F7E6E2E5AD99}" dt="2021-01-21T05:07:45.569" v="31"/>
          <ac:grpSpMkLst>
            <pc:docMk/>
            <pc:sldMk cId="1313308496" sldId="285"/>
            <ac:grpSpMk id="439" creationId="{47305C94-6E07-4EE2-8D3C-E543B2B4F5F6}"/>
          </ac:grpSpMkLst>
        </pc:grpChg>
        <pc:grpChg chg="mod">
          <ac:chgData name="Jason  Mayberry" userId="cecd4e79-e9a6-45b1-a01a-f51df2288f6a" providerId="ADAL" clId="{B5D3475B-2024-4989-AE3E-F7E6E2E5AD99}" dt="2021-01-21T05:07:45.569" v="31"/>
          <ac:grpSpMkLst>
            <pc:docMk/>
            <pc:sldMk cId="1313308496" sldId="285"/>
            <ac:grpSpMk id="440" creationId="{59EC08F9-2F19-4089-87B5-46B9A38F60CC}"/>
          </ac:grpSpMkLst>
        </pc:grpChg>
        <pc:grpChg chg="mod">
          <ac:chgData name="Jason  Mayberry" userId="cecd4e79-e9a6-45b1-a01a-f51df2288f6a" providerId="ADAL" clId="{B5D3475B-2024-4989-AE3E-F7E6E2E5AD99}" dt="2021-01-21T05:07:45.569" v="31"/>
          <ac:grpSpMkLst>
            <pc:docMk/>
            <pc:sldMk cId="1313308496" sldId="285"/>
            <ac:grpSpMk id="444" creationId="{37B57E11-83A5-4356-A641-15C5FBE0DFE3}"/>
          </ac:grpSpMkLst>
        </pc:grpChg>
        <pc:grpChg chg="mod">
          <ac:chgData name="Jason  Mayberry" userId="cecd4e79-e9a6-45b1-a01a-f51df2288f6a" providerId="ADAL" clId="{B5D3475B-2024-4989-AE3E-F7E6E2E5AD99}" dt="2021-01-21T05:07:45.569" v="31"/>
          <ac:grpSpMkLst>
            <pc:docMk/>
            <pc:sldMk cId="1313308496" sldId="285"/>
            <ac:grpSpMk id="448" creationId="{C706C952-9363-406C-AB73-D49F8FF3B537}"/>
          </ac:grpSpMkLst>
        </pc:grpChg>
        <pc:grpChg chg="mod">
          <ac:chgData name="Jason  Mayberry" userId="cecd4e79-e9a6-45b1-a01a-f51df2288f6a" providerId="ADAL" clId="{B5D3475B-2024-4989-AE3E-F7E6E2E5AD99}" dt="2021-01-21T05:07:45.569" v="31"/>
          <ac:grpSpMkLst>
            <pc:docMk/>
            <pc:sldMk cId="1313308496" sldId="285"/>
            <ac:grpSpMk id="449" creationId="{7839E9FF-CEF1-4774-88D8-20B02EEE4E68}"/>
          </ac:grpSpMkLst>
        </pc:grpChg>
        <pc:grpChg chg="mod">
          <ac:chgData name="Jason  Mayberry" userId="cecd4e79-e9a6-45b1-a01a-f51df2288f6a" providerId="ADAL" clId="{B5D3475B-2024-4989-AE3E-F7E6E2E5AD99}" dt="2021-01-21T05:07:45.569" v="31"/>
          <ac:grpSpMkLst>
            <pc:docMk/>
            <pc:sldMk cId="1313308496" sldId="285"/>
            <ac:grpSpMk id="450" creationId="{9571692F-7AEF-4982-AE4E-AD099180B975}"/>
          </ac:grpSpMkLst>
        </pc:grpChg>
        <pc:grpChg chg="mod">
          <ac:chgData name="Jason  Mayberry" userId="cecd4e79-e9a6-45b1-a01a-f51df2288f6a" providerId="ADAL" clId="{B5D3475B-2024-4989-AE3E-F7E6E2E5AD99}" dt="2021-01-21T05:07:45.569" v="31"/>
          <ac:grpSpMkLst>
            <pc:docMk/>
            <pc:sldMk cId="1313308496" sldId="285"/>
            <ac:grpSpMk id="454" creationId="{7B996708-5B4D-42DF-BCA8-40C6EC5884C4}"/>
          </ac:grpSpMkLst>
        </pc:grpChg>
        <pc:grpChg chg="mod">
          <ac:chgData name="Jason  Mayberry" userId="cecd4e79-e9a6-45b1-a01a-f51df2288f6a" providerId="ADAL" clId="{B5D3475B-2024-4989-AE3E-F7E6E2E5AD99}" dt="2021-01-21T05:07:45.569" v="31"/>
          <ac:grpSpMkLst>
            <pc:docMk/>
            <pc:sldMk cId="1313308496" sldId="285"/>
            <ac:grpSpMk id="458" creationId="{62C07748-E055-49DB-94DB-5AC1B915789C}"/>
          </ac:grpSpMkLst>
        </pc:grpChg>
        <pc:grpChg chg="mod">
          <ac:chgData name="Jason  Mayberry" userId="cecd4e79-e9a6-45b1-a01a-f51df2288f6a" providerId="ADAL" clId="{B5D3475B-2024-4989-AE3E-F7E6E2E5AD99}" dt="2021-01-21T05:07:45.569" v="31"/>
          <ac:grpSpMkLst>
            <pc:docMk/>
            <pc:sldMk cId="1313308496" sldId="285"/>
            <ac:grpSpMk id="459" creationId="{26BE85F2-467E-4EBE-9585-3BDACE1BC0B9}"/>
          </ac:grpSpMkLst>
        </pc:grpChg>
        <pc:grpChg chg="mod">
          <ac:chgData name="Jason  Mayberry" userId="cecd4e79-e9a6-45b1-a01a-f51df2288f6a" providerId="ADAL" clId="{B5D3475B-2024-4989-AE3E-F7E6E2E5AD99}" dt="2021-01-21T05:07:45.569" v="31"/>
          <ac:grpSpMkLst>
            <pc:docMk/>
            <pc:sldMk cId="1313308496" sldId="285"/>
            <ac:grpSpMk id="460" creationId="{C349C3F0-AE96-4CC0-8280-ABE217F7F67C}"/>
          </ac:grpSpMkLst>
        </pc:grpChg>
        <pc:grpChg chg="mod">
          <ac:chgData name="Jason  Mayberry" userId="cecd4e79-e9a6-45b1-a01a-f51df2288f6a" providerId="ADAL" clId="{B5D3475B-2024-4989-AE3E-F7E6E2E5AD99}" dt="2021-01-21T05:07:45.569" v="31"/>
          <ac:grpSpMkLst>
            <pc:docMk/>
            <pc:sldMk cId="1313308496" sldId="285"/>
            <ac:grpSpMk id="464" creationId="{D4819FA0-AE31-4AEC-86E6-14B1214F0626}"/>
          </ac:grpSpMkLst>
        </pc:grpChg>
        <pc:grpChg chg="mod">
          <ac:chgData name="Jason  Mayberry" userId="cecd4e79-e9a6-45b1-a01a-f51df2288f6a" providerId="ADAL" clId="{B5D3475B-2024-4989-AE3E-F7E6E2E5AD99}" dt="2021-01-21T05:07:45.569" v="31"/>
          <ac:grpSpMkLst>
            <pc:docMk/>
            <pc:sldMk cId="1313308496" sldId="285"/>
            <ac:grpSpMk id="468" creationId="{C766A921-9331-4D5E-9996-6836BB23E08E}"/>
          </ac:grpSpMkLst>
        </pc:grpChg>
        <pc:grpChg chg="mod">
          <ac:chgData name="Jason  Mayberry" userId="cecd4e79-e9a6-45b1-a01a-f51df2288f6a" providerId="ADAL" clId="{B5D3475B-2024-4989-AE3E-F7E6E2E5AD99}" dt="2021-01-21T05:07:45.569" v="31"/>
          <ac:grpSpMkLst>
            <pc:docMk/>
            <pc:sldMk cId="1313308496" sldId="285"/>
            <ac:grpSpMk id="469" creationId="{ADDD66F3-98AF-40AD-8622-2476FA0BBA02}"/>
          </ac:grpSpMkLst>
        </pc:grpChg>
        <pc:grpChg chg="mod">
          <ac:chgData name="Jason  Mayberry" userId="cecd4e79-e9a6-45b1-a01a-f51df2288f6a" providerId="ADAL" clId="{B5D3475B-2024-4989-AE3E-F7E6E2E5AD99}" dt="2021-01-21T05:07:45.569" v="31"/>
          <ac:grpSpMkLst>
            <pc:docMk/>
            <pc:sldMk cId="1313308496" sldId="285"/>
            <ac:grpSpMk id="470" creationId="{8A404E13-830E-4231-A10F-43200BEE4414}"/>
          </ac:grpSpMkLst>
        </pc:grpChg>
        <pc:grpChg chg="mod">
          <ac:chgData name="Jason  Mayberry" userId="cecd4e79-e9a6-45b1-a01a-f51df2288f6a" providerId="ADAL" clId="{B5D3475B-2024-4989-AE3E-F7E6E2E5AD99}" dt="2021-01-21T05:07:45.569" v="31"/>
          <ac:grpSpMkLst>
            <pc:docMk/>
            <pc:sldMk cId="1313308496" sldId="285"/>
            <ac:grpSpMk id="474" creationId="{8EC9B7D1-B029-485C-8D76-B35B904A5C03}"/>
          </ac:grpSpMkLst>
        </pc:grpChg>
        <pc:grpChg chg="mod">
          <ac:chgData name="Jason  Mayberry" userId="cecd4e79-e9a6-45b1-a01a-f51df2288f6a" providerId="ADAL" clId="{B5D3475B-2024-4989-AE3E-F7E6E2E5AD99}" dt="2021-01-21T05:07:45.569" v="31"/>
          <ac:grpSpMkLst>
            <pc:docMk/>
            <pc:sldMk cId="1313308496" sldId="285"/>
            <ac:grpSpMk id="478" creationId="{99AA9AB1-E244-4560-B26C-82E41900CC03}"/>
          </ac:grpSpMkLst>
        </pc:grpChg>
        <pc:grpChg chg="mod">
          <ac:chgData name="Jason  Mayberry" userId="cecd4e79-e9a6-45b1-a01a-f51df2288f6a" providerId="ADAL" clId="{B5D3475B-2024-4989-AE3E-F7E6E2E5AD99}" dt="2021-01-21T05:07:45.569" v="31"/>
          <ac:grpSpMkLst>
            <pc:docMk/>
            <pc:sldMk cId="1313308496" sldId="285"/>
            <ac:grpSpMk id="479" creationId="{EDA777EC-8D7C-45EC-9BC4-9E160B8DB22F}"/>
          </ac:grpSpMkLst>
        </pc:grpChg>
        <pc:grpChg chg="mod">
          <ac:chgData name="Jason  Mayberry" userId="cecd4e79-e9a6-45b1-a01a-f51df2288f6a" providerId="ADAL" clId="{B5D3475B-2024-4989-AE3E-F7E6E2E5AD99}" dt="2021-01-21T05:07:45.569" v="31"/>
          <ac:grpSpMkLst>
            <pc:docMk/>
            <pc:sldMk cId="1313308496" sldId="285"/>
            <ac:grpSpMk id="480" creationId="{86C1A74A-8ABB-43E3-9175-4290DE4CD1B7}"/>
          </ac:grpSpMkLst>
        </pc:grpChg>
        <pc:grpChg chg="mod">
          <ac:chgData name="Jason  Mayberry" userId="cecd4e79-e9a6-45b1-a01a-f51df2288f6a" providerId="ADAL" clId="{B5D3475B-2024-4989-AE3E-F7E6E2E5AD99}" dt="2021-01-21T05:07:45.569" v="31"/>
          <ac:grpSpMkLst>
            <pc:docMk/>
            <pc:sldMk cId="1313308496" sldId="285"/>
            <ac:grpSpMk id="484" creationId="{5F14A770-57B3-4C1C-8E53-F586D544CF3C}"/>
          </ac:grpSpMkLst>
        </pc:grpChg>
        <pc:grpChg chg="mod">
          <ac:chgData name="Jason  Mayberry" userId="cecd4e79-e9a6-45b1-a01a-f51df2288f6a" providerId="ADAL" clId="{B5D3475B-2024-4989-AE3E-F7E6E2E5AD99}" dt="2021-01-21T05:07:45.569" v="31"/>
          <ac:grpSpMkLst>
            <pc:docMk/>
            <pc:sldMk cId="1313308496" sldId="285"/>
            <ac:grpSpMk id="488" creationId="{1DE220A9-4F5D-477E-91AC-517F3E5875FE}"/>
          </ac:grpSpMkLst>
        </pc:grpChg>
        <pc:grpChg chg="mod">
          <ac:chgData name="Jason  Mayberry" userId="cecd4e79-e9a6-45b1-a01a-f51df2288f6a" providerId="ADAL" clId="{B5D3475B-2024-4989-AE3E-F7E6E2E5AD99}" dt="2021-01-21T05:07:45.569" v="31"/>
          <ac:grpSpMkLst>
            <pc:docMk/>
            <pc:sldMk cId="1313308496" sldId="285"/>
            <ac:grpSpMk id="489" creationId="{1891B42A-EB53-4B72-83C4-EAA0F2ABD28F}"/>
          </ac:grpSpMkLst>
        </pc:grpChg>
        <pc:grpChg chg="mod">
          <ac:chgData name="Jason  Mayberry" userId="cecd4e79-e9a6-45b1-a01a-f51df2288f6a" providerId="ADAL" clId="{B5D3475B-2024-4989-AE3E-F7E6E2E5AD99}" dt="2021-01-21T05:07:45.569" v="31"/>
          <ac:grpSpMkLst>
            <pc:docMk/>
            <pc:sldMk cId="1313308496" sldId="285"/>
            <ac:grpSpMk id="490" creationId="{93F1A9DA-A8E8-4CA8-9E13-57E24B53B6C2}"/>
          </ac:grpSpMkLst>
        </pc:grpChg>
        <pc:grpChg chg="mod">
          <ac:chgData name="Jason  Mayberry" userId="cecd4e79-e9a6-45b1-a01a-f51df2288f6a" providerId="ADAL" clId="{B5D3475B-2024-4989-AE3E-F7E6E2E5AD99}" dt="2021-01-21T05:07:45.569" v="31"/>
          <ac:grpSpMkLst>
            <pc:docMk/>
            <pc:sldMk cId="1313308496" sldId="285"/>
            <ac:grpSpMk id="494" creationId="{FA37E19D-F92D-4330-933F-F809FAD14628}"/>
          </ac:grpSpMkLst>
        </pc:grpChg>
        <pc:grpChg chg="mod">
          <ac:chgData name="Jason  Mayberry" userId="cecd4e79-e9a6-45b1-a01a-f51df2288f6a" providerId="ADAL" clId="{B5D3475B-2024-4989-AE3E-F7E6E2E5AD99}" dt="2021-01-21T05:07:45.569" v="31"/>
          <ac:grpSpMkLst>
            <pc:docMk/>
            <pc:sldMk cId="1313308496" sldId="285"/>
            <ac:grpSpMk id="498" creationId="{D1C17759-0372-4FC8-B6AF-E953E58BEDCC}"/>
          </ac:grpSpMkLst>
        </pc:grpChg>
        <pc:grpChg chg="mod">
          <ac:chgData name="Jason  Mayberry" userId="cecd4e79-e9a6-45b1-a01a-f51df2288f6a" providerId="ADAL" clId="{B5D3475B-2024-4989-AE3E-F7E6E2E5AD99}" dt="2021-01-21T05:07:45.569" v="31"/>
          <ac:grpSpMkLst>
            <pc:docMk/>
            <pc:sldMk cId="1313308496" sldId="285"/>
            <ac:grpSpMk id="499" creationId="{FD4CD511-2CF5-44FD-8F03-8F83040404F0}"/>
          </ac:grpSpMkLst>
        </pc:grpChg>
        <pc:grpChg chg="mod">
          <ac:chgData name="Jason  Mayberry" userId="cecd4e79-e9a6-45b1-a01a-f51df2288f6a" providerId="ADAL" clId="{B5D3475B-2024-4989-AE3E-F7E6E2E5AD99}" dt="2021-01-21T05:07:45.569" v="31"/>
          <ac:grpSpMkLst>
            <pc:docMk/>
            <pc:sldMk cId="1313308496" sldId="285"/>
            <ac:grpSpMk id="500" creationId="{66D29148-CBF8-4CC0-9DB3-E4C7032A3547}"/>
          </ac:grpSpMkLst>
        </pc:grpChg>
        <pc:grpChg chg="mod">
          <ac:chgData name="Jason  Mayberry" userId="cecd4e79-e9a6-45b1-a01a-f51df2288f6a" providerId="ADAL" clId="{B5D3475B-2024-4989-AE3E-F7E6E2E5AD99}" dt="2021-01-21T05:07:45.569" v="31"/>
          <ac:grpSpMkLst>
            <pc:docMk/>
            <pc:sldMk cId="1313308496" sldId="285"/>
            <ac:grpSpMk id="504" creationId="{411F2376-30D5-43D7-8922-F0057877E579}"/>
          </ac:grpSpMkLst>
        </pc:grpChg>
        <pc:grpChg chg="mod">
          <ac:chgData name="Jason  Mayberry" userId="cecd4e79-e9a6-45b1-a01a-f51df2288f6a" providerId="ADAL" clId="{B5D3475B-2024-4989-AE3E-F7E6E2E5AD99}" dt="2021-01-21T05:07:45.569" v="31"/>
          <ac:grpSpMkLst>
            <pc:docMk/>
            <pc:sldMk cId="1313308496" sldId="285"/>
            <ac:grpSpMk id="508" creationId="{9A6808F4-1CC7-47E1-9B63-4BF84AFA9429}"/>
          </ac:grpSpMkLst>
        </pc:grpChg>
        <pc:grpChg chg="mod">
          <ac:chgData name="Jason  Mayberry" userId="cecd4e79-e9a6-45b1-a01a-f51df2288f6a" providerId="ADAL" clId="{B5D3475B-2024-4989-AE3E-F7E6E2E5AD99}" dt="2021-01-21T05:07:45.569" v="31"/>
          <ac:grpSpMkLst>
            <pc:docMk/>
            <pc:sldMk cId="1313308496" sldId="285"/>
            <ac:grpSpMk id="509" creationId="{22F2A017-C44D-4351-8B24-67DAE3391DDE}"/>
          </ac:grpSpMkLst>
        </pc:grpChg>
        <pc:grpChg chg="mod">
          <ac:chgData name="Jason  Mayberry" userId="cecd4e79-e9a6-45b1-a01a-f51df2288f6a" providerId="ADAL" clId="{B5D3475B-2024-4989-AE3E-F7E6E2E5AD99}" dt="2021-01-21T05:07:45.569" v="31"/>
          <ac:grpSpMkLst>
            <pc:docMk/>
            <pc:sldMk cId="1313308496" sldId="285"/>
            <ac:grpSpMk id="510" creationId="{3A49EBDC-D64F-4B2F-9BCB-4254093C9DB3}"/>
          </ac:grpSpMkLst>
        </pc:grpChg>
        <pc:grpChg chg="mod">
          <ac:chgData name="Jason  Mayberry" userId="cecd4e79-e9a6-45b1-a01a-f51df2288f6a" providerId="ADAL" clId="{B5D3475B-2024-4989-AE3E-F7E6E2E5AD99}" dt="2021-01-21T05:07:45.569" v="31"/>
          <ac:grpSpMkLst>
            <pc:docMk/>
            <pc:sldMk cId="1313308496" sldId="285"/>
            <ac:grpSpMk id="514" creationId="{1BECD39B-D0A1-4581-995F-CDE64B14335C}"/>
          </ac:grpSpMkLst>
        </pc:grpChg>
        <pc:grpChg chg="mod">
          <ac:chgData name="Jason  Mayberry" userId="cecd4e79-e9a6-45b1-a01a-f51df2288f6a" providerId="ADAL" clId="{B5D3475B-2024-4989-AE3E-F7E6E2E5AD99}" dt="2021-01-21T05:07:45.569" v="31"/>
          <ac:grpSpMkLst>
            <pc:docMk/>
            <pc:sldMk cId="1313308496" sldId="285"/>
            <ac:grpSpMk id="518" creationId="{E5A9493C-85A7-44AB-A753-0639BE85645E}"/>
          </ac:grpSpMkLst>
        </pc:grpChg>
        <pc:grpChg chg="mod">
          <ac:chgData name="Jason  Mayberry" userId="cecd4e79-e9a6-45b1-a01a-f51df2288f6a" providerId="ADAL" clId="{B5D3475B-2024-4989-AE3E-F7E6E2E5AD99}" dt="2021-01-21T05:07:45.569" v="31"/>
          <ac:grpSpMkLst>
            <pc:docMk/>
            <pc:sldMk cId="1313308496" sldId="285"/>
            <ac:grpSpMk id="519" creationId="{8BC5CB78-013F-46F2-868C-0E3A8498CD80}"/>
          </ac:grpSpMkLst>
        </pc:grpChg>
        <pc:grpChg chg="mod">
          <ac:chgData name="Jason  Mayberry" userId="cecd4e79-e9a6-45b1-a01a-f51df2288f6a" providerId="ADAL" clId="{B5D3475B-2024-4989-AE3E-F7E6E2E5AD99}" dt="2021-01-21T05:07:45.569" v="31"/>
          <ac:grpSpMkLst>
            <pc:docMk/>
            <pc:sldMk cId="1313308496" sldId="285"/>
            <ac:grpSpMk id="520" creationId="{B2A81937-87D2-437E-9392-D0A22EDDB067}"/>
          </ac:grpSpMkLst>
        </pc:grpChg>
        <pc:grpChg chg="mod">
          <ac:chgData name="Jason  Mayberry" userId="cecd4e79-e9a6-45b1-a01a-f51df2288f6a" providerId="ADAL" clId="{B5D3475B-2024-4989-AE3E-F7E6E2E5AD99}" dt="2021-01-21T05:07:45.569" v="31"/>
          <ac:grpSpMkLst>
            <pc:docMk/>
            <pc:sldMk cId="1313308496" sldId="285"/>
            <ac:grpSpMk id="524" creationId="{E5BA42B9-DB6D-4F58-87A4-72706C8D829E}"/>
          </ac:grpSpMkLst>
        </pc:grpChg>
        <pc:grpChg chg="add del mod">
          <ac:chgData name="Jason  Mayberry" userId="cecd4e79-e9a6-45b1-a01a-f51df2288f6a" providerId="ADAL" clId="{B5D3475B-2024-4989-AE3E-F7E6E2E5AD99}" dt="2021-01-21T05:13:25.108" v="45" actId="21"/>
          <ac:grpSpMkLst>
            <pc:docMk/>
            <pc:sldMk cId="1313308496" sldId="285"/>
            <ac:grpSpMk id="528" creationId="{59632669-F3F9-4EEB-A971-F852DF90CAE1}"/>
          </ac:grpSpMkLst>
        </pc:grpChg>
        <pc:graphicFrameChg chg="add del mod">
          <ac:chgData name="Jason  Mayberry" userId="cecd4e79-e9a6-45b1-a01a-f51df2288f6a" providerId="ADAL" clId="{B5D3475B-2024-4989-AE3E-F7E6E2E5AD99}" dt="2021-01-21T05:25:28.654" v="143"/>
          <ac:graphicFrameMkLst>
            <pc:docMk/>
            <pc:sldMk cId="1313308496" sldId="285"/>
            <ac:graphicFrameMk id="537" creationId="{0FE56E07-E5CC-46E7-9DAF-763C4F5E3FC5}"/>
          </ac:graphicFrameMkLst>
        </pc:graphicFrameChg>
      </pc:sldChg>
      <pc:sldChg chg="add">
        <pc:chgData name="Jason  Mayberry" userId="cecd4e79-e9a6-45b1-a01a-f51df2288f6a" providerId="ADAL" clId="{B5D3475B-2024-4989-AE3E-F7E6E2E5AD99}" dt="2021-01-25T01:10:52.271" v="360"/>
        <pc:sldMkLst>
          <pc:docMk/>
          <pc:sldMk cId="1043582385" sldId="321"/>
        </pc:sldMkLst>
      </pc:sldChg>
      <pc:sldChg chg="addSp modSp add mod modAnim">
        <pc:chgData name="Jason  Mayberry" userId="cecd4e79-e9a6-45b1-a01a-f51df2288f6a" providerId="ADAL" clId="{B5D3475B-2024-4989-AE3E-F7E6E2E5AD99}" dt="2021-01-22T04:36:59.978" v="340" actId="20577"/>
        <pc:sldMkLst>
          <pc:docMk/>
          <pc:sldMk cId="4033961363" sldId="344"/>
        </pc:sldMkLst>
        <pc:spChg chg="mod">
          <ac:chgData name="Jason  Mayberry" userId="cecd4e79-e9a6-45b1-a01a-f51df2288f6a" providerId="ADAL" clId="{B5D3475B-2024-4989-AE3E-F7E6E2E5AD99}" dt="2021-01-22T04:36:59.978" v="340" actId="20577"/>
          <ac:spMkLst>
            <pc:docMk/>
            <pc:sldMk cId="4033961363" sldId="344"/>
            <ac:spMk id="4"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5"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6"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7"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8"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9"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10"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11" creationId="{00000000-0000-0000-0000-000000000000}"/>
          </ac:spMkLst>
        </pc:spChg>
        <pc:spChg chg="mod">
          <ac:chgData name="Jason  Mayberry" userId="cecd4e79-e9a6-45b1-a01a-f51df2288f6a" providerId="ADAL" clId="{B5D3475B-2024-4989-AE3E-F7E6E2E5AD99}" dt="2021-01-22T04:36:43.402" v="296" actId="164"/>
          <ac:spMkLst>
            <pc:docMk/>
            <pc:sldMk cId="4033961363" sldId="344"/>
            <ac:spMk id="12" creationId="{00000000-0000-0000-0000-000000000000}"/>
          </ac:spMkLst>
        </pc:spChg>
        <pc:grpChg chg="add mod">
          <ac:chgData name="Jason  Mayberry" userId="cecd4e79-e9a6-45b1-a01a-f51df2288f6a" providerId="ADAL" clId="{B5D3475B-2024-4989-AE3E-F7E6E2E5AD99}" dt="2021-01-22T04:36:43.402" v="296" actId="164"/>
          <ac:grpSpMkLst>
            <pc:docMk/>
            <pc:sldMk cId="4033961363" sldId="344"/>
            <ac:grpSpMk id="2" creationId="{FC8DBFD6-BAE0-4493-B2EA-EB858F8F3F9C}"/>
          </ac:grpSpMkLst>
        </pc:grpChg>
        <pc:grpChg chg="mod">
          <ac:chgData name="Jason  Mayberry" userId="cecd4e79-e9a6-45b1-a01a-f51df2288f6a" providerId="ADAL" clId="{B5D3475B-2024-4989-AE3E-F7E6E2E5AD99}" dt="2021-01-22T04:36:43.402" v="296" actId="164"/>
          <ac:grpSpMkLst>
            <pc:docMk/>
            <pc:sldMk cId="4033961363" sldId="344"/>
            <ac:grpSpMk id="3" creationId="{5F55C646-814E-4759-A37F-367F6E12D1F3}"/>
          </ac:grpSpMkLst>
        </pc:grpChg>
        <pc:grpChg chg="mod">
          <ac:chgData name="Jason  Mayberry" userId="cecd4e79-e9a6-45b1-a01a-f51df2288f6a" providerId="ADAL" clId="{B5D3475B-2024-4989-AE3E-F7E6E2E5AD99}" dt="2021-01-22T04:36:43.402" v="296" actId="164"/>
          <ac:grpSpMkLst>
            <pc:docMk/>
            <pc:sldMk cId="4033961363" sldId="344"/>
            <ac:grpSpMk id="32" creationId="{4133EB02-0652-4187-A676-AA3F43A02B95}"/>
          </ac:grpSpMkLst>
        </pc:grpChg>
        <pc:grpChg chg="mod">
          <ac:chgData name="Jason  Mayberry" userId="cecd4e79-e9a6-45b1-a01a-f51df2288f6a" providerId="ADAL" clId="{B5D3475B-2024-4989-AE3E-F7E6E2E5AD99}" dt="2021-01-22T04:36:43.402" v="296" actId="164"/>
          <ac:grpSpMkLst>
            <pc:docMk/>
            <pc:sldMk cId="4033961363" sldId="344"/>
            <ac:grpSpMk id="33" creationId="{0B086406-B5DE-4527-BDE9-99129BA0CCB1}"/>
          </ac:grpSpMkLst>
        </pc:grpChg>
        <pc:picChg chg="mod">
          <ac:chgData name="Jason  Mayberry" userId="cecd4e79-e9a6-45b1-a01a-f51df2288f6a" providerId="ADAL" clId="{B5D3475B-2024-4989-AE3E-F7E6E2E5AD99}" dt="2021-01-22T04:36:43.402" v="296" actId="164"/>
          <ac:picMkLst>
            <pc:docMk/>
            <pc:sldMk cId="4033961363" sldId="344"/>
            <ac:picMk id="341" creationId="{00000000-0000-0000-0000-000000000000}"/>
          </ac:picMkLst>
        </pc:picChg>
        <pc:picChg chg="mod">
          <ac:chgData name="Jason  Mayberry" userId="cecd4e79-e9a6-45b1-a01a-f51df2288f6a" providerId="ADAL" clId="{B5D3475B-2024-4989-AE3E-F7E6E2E5AD99}" dt="2021-01-22T04:36:43.402" v="296" actId="164"/>
          <ac:picMkLst>
            <pc:docMk/>
            <pc:sldMk cId="4033961363" sldId="344"/>
            <ac:picMk id="342" creationId="{00000000-0000-0000-0000-000000000000}"/>
          </ac:picMkLst>
        </pc:picChg>
        <pc:picChg chg="mod">
          <ac:chgData name="Jason  Mayberry" userId="cecd4e79-e9a6-45b1-a01a-f51df2288f6a" providerId="ADAL" clId="{B5D3475B-2024-4989-AE3E-F7E6E2E5AD99}" dt="2021-01-22T04:36:43.402" v="296" actId="164"/>
          <ac:picMkLst>
            <pc:docMk/>
            <pc:sldMk cId="4033961363" sldId="344"/>
            <ac:picMk id="1026" creationId="{00000000-0000-0000-0000-000000000000}"/>
          </ac:picMkLst>
        </pc:picChg>
      </pc:sldChg>
    </pc:docChg>
  </pc:docChgLst>
  <pc:docChgLst>
    <pc:chgData name="Jason  Mayberry" userId="cecd4e79-e9a6-45b1-a01a-f51df2288f6a" providerId="ADAL" clId="{47FAB1E1-B14C-468B-B4AD-3D9F241FDD6B}"/>
    <pc:docChg chg="modSld sldOrd">
      <pc:chgData name="Jason  Mayberry" userId="cecd4e79-e9a6-45b1-a01a-f51df2288f6a" providerId="ADAL" clId="{47FAB1E1-B14C-468B-B4AD-3D9F241FDD6B}" dt="2022-01-20T14:11:29.318" v="263" actId="1035"/>
      <pc:docMkLst>
        <pc:docMk/>
      </pc:docMkLst>
      <pc:sldChg chg="addSp modSp mod ord modAnim">
        <pc:chgData name="Jason  Mayberry" userId="cecd4e79-e9a6-45b1-a01a-f51df2288f6a" providerId="ADAL" clId="{47FAB1E1-B14C-468B-B4AD-3D9F241FDD6B}" dt="2022-01-20T14:11:29.318" v="263" actId="1035"/>
        <pc:sldMkLst>
          <pc:docMk/>
          <pc:sldMk cId="3012362501" sldId="283"/>
        </pc:sldMkLst>
        <pc:spChg chg="add mod">
          <ac:chgData name="Jason  Mayberry" userId="cecd4e79-e9a6-45b1-a01a-f51df2288f6a" providerId="ADAL" clId="{47FAB1E1-B14C-468B-B4AD-3D9F241FDD6B}" dt="2022-01-20T14:09:28.142" v="250" actId="1076"/>
          <ac:spMkLst>
            <pc:docMk/>
            <pc:sldMk cId="3012362501" sldId="283"/>
            <ac:spMk id="2" creationId="{E96AFF03-A1F1-47E4-899C-7F3D9E85075A}"/>
          </ac:spMkLst>
        </pc:spChg>
        <pc:spChg chg="mod">
          <ac:chgData name="Jason  Mayberry" userId="cecd4e79-e9a6-45b1-a01a-f51df2288f6a" providerId="ADAL" clId="{47FAB1E1-B14C-468B-B4AD-3D9F241FDD6B}" dt="2022-01-20T14:11:29.318" v="263" actId="1035"/>
          <ac:spMkLst>
            <pc:docMk/>
            <pc:sldMk cId="3012362501" sldId="283"/>
            <ac:spMk id="26" creationId="{8184BBF8-A1A5-45FD-ADB2-F4EE4F7BC719}"/>
          </ac:spMkLst>
        </pc:spChg>
        <pc:spChg chg="mod">
          <ac:chgData name="Jason  Mayberry" userId="cecd4e79-e9a6-45b1-a01a-f51df2288f6a" providerId="ADAL" clId="{47FAB1E1-B14C-468B-B4AD-3D9F241FDD6B}" dt="2022-01-20T14:11:29.318" v="263" actId="1035"/>
          <ac:spMkLst>
            <pc:docMk/>
            <pc:sldMk cId="3012362501" sldId="283"/>
            <ac:spMk id="27" creationId="{02C07E03-204A-415E-9D4A-7D976C5BAD26}"/>
          </ac:spMkLst>
        </pc:spChg>
        <pc:spChg chg="mod">
          <ac:chgData name="Jason  Mayberry" userId="cecd4e79-e9a6-45b1-a01a-f51df2288f6a" providerId="ADAL" clId="{47FAB1E1-B14C-468B-B4AD-3D9F241FDD6B}" dt="2022-01-20T14:11:29.318" v="263" actId="1035"/>
          <ac:spMkLst>
            <pc:docMk/>
            <pc:sldMk cId="3012362501" sldId="283"/>
            <ac:spMk id="28" creationId="{BCAC18BB-3202-4054-8B2B-9DC458DC5CAB}"/>
          </ac:spMkLst>
        </pc:spChg>
        <pc:spChg chg="mod">
          <ac:chgData name="Jason  Mayberry" userId="cecd4e79-e9a6-45b1-a01a-f51df2288f6a" providerId="ADAL" clId="{47FAB1E1-B14C-468B-B4AD-3D9F241FDD6B}" dt="2022-01-20T14:11:29.318" v="263" actId="1035"/>
          <ac:spMkLst>
            <pc:docMk/>
            <pc:sldMk cId="3012362501" sldId="283"/>
            <ac:spMk id="29" creationId="{3C350246-5361-4534-94E5-40A4E2DD792A}"/>
          </ac:spMkLst>
        </pc:spChg>
        <pc:spChg chg="mod">
          <ac:chgData name="Jason  Mayberry" userId="cecd4e79-e9a6-45b1-a01a-f51df2288f6a" providerId="ADAL" clId="{47FAB1E1-B14C-468B-B4AD-3D9F241FDD6B}" dt="2022-01-20T14:11:29.318" v="263" actId="1035"/>
          <ac:spMkLst>
            <pc:docMk/>
            <pc:sldMk cId="3012362501" sldId="283"/>
            <ac:spMk id="30" creationId="{B6C5F039-E1D2-458E-86EF-97CCFE3022B5}"/>
          </ac:spMkLst>
        </pc:spChg>
        <pc:spChg chg="mod">
          <ac:chgData name="Jason  Mayberry" userId="cecd4e79-e9a6-45b1-a01a-f51df2288f6a" providerId="ADAL" clId="{47FAB1E1-B14C-468B-B4AD-3D9F241FDD6B}" dt="2022-01-20T14:11:29.318" v="263" actId="1035"/>
          <ac:spMkLst>
            <pc:docMk/>
            <pc:sldMk cId="3012362501" sldId="283"/>
            <ac:spMk id="33" creationId="{565DB858-DCAE-4C10-851C-09E18FA811E9}"/>
          </ac:spMkLst>
        </pc:spChg>
        <pc:spChg chg="mod">
          <ac:chgData name="Jason  Mayberry" userId="cecd4e79-e9a6-45b1-a01a-f51df2288f6a" providerId="ADAL" clId="{47FAB1E1-B14C-468B-B4AD-3D9F241FDD6B}" dt="2022-01-20T14:11:29.318" v="263" actId="1035"/>
          <ac:spMkLst>
            <pc:docMk/>
            <pc:sldMk cId="3012362501" sldId="283"/>
            <ac:spMk id="37" creationId="{D8E88221-AC25-461D-8EE6-8E55C45CFC65}"/>
          </ac:spMkLst>
        </pc:spChg>
        <pc:spChg chg="mod">
          <ac:chgData name="Jason  Mayberry" userId="cecd4e79-e9a6-45b1-a01a-f51df2288f6a" providerId="ADAL" clId="{47FAB1E1-B14C-468B-B4AD-3D9F241FDD6B}" dt="2022-01-20T14:11:29.318" v="263" actId="1035"/>
          <ac:spMkLst>
            <pc:docMk/>
            <pc:sldMk cId="3012362501" sldId="283"/>
            <ac:spMk id="38" creationId="{2C16169B-EF49-4A26-B7F2-F2C8B128FBE2}"/>
          </ac:spMkLst>
        </pc:spChg>
        <pc:spChg chg="mod">
          <ac:chgData name="Jason  Mayberry" userId="cecd4e79-e9a6-45b1-a01a-f51df2288f6a" providerId="ADAL" clId="{47FAB1E1-B14C-468B-B4AD-3D9F241FDD6B}" dt="2022-01-20T14:11:29.318" v="263" actId="1035"/>
          <ac:spMkLst>
            <pc:docMk/>
            <pc:sldMk cId="3012362501" sldId="283"/>
            <ac:spMk id="39" creationId="{FF845C9C-F9C8-4A51-BD1A-F98C1639222A}"/>
          </ac:spMkLst>
        </pc:spChg>
        <pc:spChg chg="mod">
          <ac:chgData name="Jason  Mayberry" userId="cecd4e79-e9a6-45b1-a01a-f51df2288f6a" providerId="ADAL" clId="{47FAB1E1-B14C-468B-B4AD-3D9F241FDD6B}" dt="2022-01-20T14:11:29.318" v="263" actId="1035"/>
          <ac:spMkLst>
            <pc:docMk/>
            <pc:sldMk cId="3012362501" sldId="283"/>
            <ac:spMk id="40" creationId="{7DC9BDFB-CF0C-4857-9578-922E53675735}"/>
          </ac:spMkLst>
        </pc:spChg>
        <pc:spChg chg="mod">
          <ac:chgData name="Jason  Mayberry" userId="cecd4e79-e9a6-45b1-a01a-f51df2288f6a" providerId="ADAL" clId="{47FAB1E1-B14C-468B-B4AD-3D9F241FDD6B}" dt="2022-01-20T14:11:29.318" v="263" actId="1035"/>
          <ac:spMkLst>
            <pc:docMk/>
            <pc:sldMk cId="3012362501" sldId="283"/>
            <ac:spMk id="41" creationId="{39852176-B5C9-4B26-BC4A-0726F2529C30}"/>
          </ac:spMkLst>
        </pc:spChg>
        <pc:spChg chg="mod">
          <ac:chgData name="Jason  Mayberry" userId="cecd4e79-e9a6-45b1-a01a-f51df2288f6a" providerId="ADAL" clId="{47FAB1E1-B14C-468B-B4AD-3D9F241FDD6B}" dt="2022-01-20T14:11:29.318" v="263" actId="1035"/>
          <ac:spMkLst>
            <pc:docMk/>
            <pc:sldMk cId="3012362501" sldId="283"/>
            <ac:spMk id="42" creationId="{C46F198C-3B05-4B34-B793-00C2AF31E5E1}"/>
          </ac:spMkLst>
        </pc:spChg>
        <pc:spChg chg="mod">
          <ac:chgData name="Jason  Mayberry" userId="cecd4e79-e9a6-45b1-a01a-f51df2288f6a" providerId="ADAL" clId="{47FAB1E1-B14C-468B-B4AD-3D9F241FDD6B}" dt="2022-01-20T14:11:29.318" v="263" actId="1035"/>
          <ac:spMkLst>
            <pc:docMk/>
            <pc:sldMk cId="3012362501" sldId="283"/>
            <ac:spMk id="43" creationId="{3BB7080E-339E-4921-BF0C-EBF09B0075B2}"/>
          </ac:spMkLst>
        </pc:spChg>
        <pc:spChg chg="mod">
          <ac:chgData name="Jason  Mayberry" userId="cecd4e79-e9a6-45b1-a01a-f51df2288f6a" providerId="ADAL" clId="{47FAB1E1-B14C-468B-B4AD-3D9F241FDD6B}" dt="2022-01-20T14:11:29.318" v="263" actId="1035"/>
          <ac:spMkLst>
            <pc:docMk/>
            <pc:sldMk cId="3012362501" sldId="283"/>
            <ac:spMk id="44" creationId="{FF3607A9-6361-42AE-AC55-5496B263B655}"/>
          </ac:spMkLst>
        </pc:spChg>
        <pc:spChg chg="mod">
          <ac:chgData name="Jason  Mayberry" userId="cecd4e79-e9a6-45b1-a01a-f51df2288f6a" providerId="ADAL" clId="{47FAB1E1-B14C-468B-B4AD-3D9F241FDD6B}" dt="2022-01-20T14:11:29.318" v="263" actId="1035"/>
          <ac:spMkLst>
            <pc:docMk/>
            <pc:sldMk cId="3012362501" sldId="283"/>
            <ac:spMk id="45" creationId="{62EA4934-610B-4EB4-B0C7-103DED759A61}"/>
          </ac:spMkLst>
        </pc:spChg>
        <pc:spChg chg="mod">
          <ac:chgData name="Jason  Mayberry" userId="cecd4e79-e9a6-45b1-a01a-f51df2288f6a" providerId="ADAL" clId="{47FAB1E1-B14C-468B-B4AD-3D9F241FDD6B}" dt="2022-01-20T14:11:29.318" v="263" actId="1035"/>
          <ac:spMkLst>
            <pc:docMk/>
            <pc:sldMk cId="3012362501" sldId="283"/>
            <ac:spMk id="46" creationId="{A589CD28-4B8F-4D2F-BC2E-67D8B1DAF72D}"/>
          </ac:spMkLst>
        </pc:spChg>
        <pc:spChg chg="mod">
          <ac:chgData name="Jason  Mayberry" userId="cecd4e79-e9a6-45b1-a01a-f51df2288f6a" providerId="ADAL" clId="{47FAB1E1-B14C-468B-B4AD-3D9F241FDD6B}" dt="2022-01-20T14:11:29.318" v="263" actId="1035"/>
          <ac:spMkLst>
            <pc:docMk/>
            <pc:sldMk cId="3012362501" sldId="283"/>
            <ac:spMk id="47" creationId="{F0930079-7BCD-42C3-94C1-3285F27BB164}"/>
          </ac:spMkLst>
        </pc:spChg>
        <pc:spChg chg="mod">
          <ac:chgData name="Jason  Mayberry" userId="cecd4e79-e9a6-45b1-a01a-f51df2288f6a" providerId="ADAL" clId="{47FAB1E1-B14C-468B-B4AD-3D9F241FDD6B}" dt="2022-01-20T14:11:29.318" v="263" actId="1035"/>
          <ac:spMkLst>
            <pc:docMk/>
            <pc:sldMk cId="3012362501" sldId="283"/>
            <ac:spMk id="48" creationId="{83F4B059-59EB-4CB8-B48A-34DA0EFA3553}"/>
          </ac:spMkLst>
        </pc:spChg>
        <pc:spChg chg="mod">
          <ac:chgData name="Jason  Mayberry" userId="cecd4e79-e9a6-45b1-a01a-f51df2288f6a" providerId="ADAL" clId="{47FAB1E1-B14C-468B-B4AD-3D9F241FDD6B}" dt="2022-01-20T14:11:29.318" v="263" actId="1035"/>
          <ac:spMkLst>
            <pc:docMk/>
            <pc:sldMk cId="3012362501" sldId="283"/>
            <ac:spMk id="49" creationId="{08AD6B25-D440-4095-9524-20BC5D97FE40}"/>
          </ac:spMkLst>
        </pc:spChg>
        <pc:spChg chg="mod">
          <ac:chgData name="Jason  Mayberry" userId="cecd4e79-e9a6-45b1-a01a-f51df2288f6a" providerId="ADAL" clId="{47FAB1E1-B14C-468B-B4AD-3D9F241FDD6B}" dt="2022-01-20T14:11:29.318" v="263" actId="1035"/>
          <ac:spMkLst>
            <pc:docMk/>
            <pc:sldMk cId="3012362501" sldId="283"/>
            <ac:spMk id="50" creationId="{F3E581B9-6169-49E9-A9B1-A51D0C12F0DB}"/>
          </ac:spMkLst>
        </pc:spChg>
        <pc:spChg chg="mod">
          <ac:chgData name="Jason  Mayberry" userId="cecd4e79-e9a6-45b1-a01a-f51df2288f6a" providerId="ADAL" clId="{47FAB1E1-B14C-468B-B4AD-3D9F241FDD6B}" dt="2022-01-20T14:11:29.318" v="263" actId="1035"/>
          <ac:spMkLst>
            <pc:docMk/>
            <pc:sldMk cId="3012362501" sldId="283"/>
            <ac:spMk id="51" creationId="{460F3471-AA53-4E56-A3F7-A891244A3276}"/>
          </ac:spMkLst>
        </pc:spChg>
        <pc:spChg chg="mod">
          <ac:chgData name="Jason  Mayberry" userId="cecd4e79-e9a6-45b1-a01a-f51df2288f6a" providerId="ADAL" clId="{47FAB1E1-B14C-468B-B4AD-3D9F241FDD6B}" dt="2022-01-20T14:11:29.318" v="263" actId="1035"/>
          <ac:spMkLst>
            <pc:docMk/>
            <pc:sldMk cId="3012362501" sldId="283"/>
            <ac:spMk id="52" creationId="{6555686A-E009-43F4-8579-7A73DF2F5DA1}"/>
          </ac:spMkLst>
        </pc:spChg>
        <pc:spChg chg="mod">
          <ac:chgData name="Jason  Mayberry" userId="cecd4e79-e9a6-45b1-a01a-f51df2288f6a" providerId="ADAL" clId="{47FAB1E1-B14C-468B-B4AD-3D9F241FDD6B}" dt="2022-01-20T14:11:29.318" v="263" actId="1035"/>
          <ac:spMkLst>
            <pc:docMk/>
            <pc:sldMk cId="3012362501" sldId="283"/>
            <ac:spMk id="55" creationId="{C0333A2C-42E5-4077-B77E-9A5AB9151D53}"/>
          </ac:spMkLst>
        </pc:spChg>
        <pc:spChg chg="mod">
          <ac:chgData name="Jason  Mayberry" userId="cecd4e79-e9a6-45b1-a01a-f51df2288f6a" providerId="ADAL" clId="{47FAB1E1-B14C-468B-B4AD-3D9F241FDD6B}" dt="2022-01-20T14:11:29.318" v="263" actId="1035"/>
          <ac:spMkLst>
            <pc:docMk/>
            <pc:sldMk cId="3012362501" sldId="283"/>
            <ac:spMk id="56" creationId="{73537CE0-B762-42ED-9089-A2CA419E36DE}"/>
          </ac:spMkLst>
        </pc:spChg>
        <pc:spChg chg="mod">
          <ac:chgData name="Jason  Mayberry" userId="cecd4e79-e9a6-45b1-a01a-f51df2288f6a" providerId="ADAL" clId="{47FAB1E1-B14C-468B-B4AD-3D9F241FDD6B}" dt="2022-01-20T14:11:29.318" v="263" actId="1035"/>
          <ac:spMkLst>
            <pc:docMk/>
            <pc:sldMk cId="3012362501" sldId="283"/>
            <ac:spMk id="57" creationId="{E03AF136-DC45-43DE-9FC3-6AA4153C8E77}"/>
          </ac:spMkLst>
        </pc:spChg>
        <pc:spChg chg="mod">
          <ac:chgData name="Jason  Mayberry" userId="cecd4e79-e9a6-45b1-a01a-f51df2288f6a" providerId="ADAL" clId="{47FAB1E1-B14C-468B-B4AD-3D9F241FDD6B}" dt="2022-01-20T14:11:29.318" v="263" actId="1035"/>
          <ac:spMkLst>
            <pc:docMk/>
            <pc:sldMk cId="3012362501" sldId="283"/>
            <ac:spMk id="58" creationId="{3FF5A124-40E4-426E-903D-5214DD0F66E0}"/>
          </ac:spMkLst>
        </pc:spChg>
        <pc:spChg chg="mod">
          <ac:chgData name="Jason  Mayberry" userId="cecd4e79-e9a6-45b1-a01a-f51df2288f6a" providerId="ADAL" clId="{47FAB1E1-B14C-468B-B4AD-3D9F241FDD6B}" dt="2022-01-20T14:11:29.318" v="263" actId="1035"/>
          <ac:spMkLst>
            <pc:docMk/>
            <pc:sldMk cId="3012362501" sldId="283"/>
            <ac:spMk id="59" creationId="{83CE2E34-2AD7-4F02-A647-35D246CA0DDC}"/>
          </ac:spMkLst>
        </pc:spChg>
        <pc:spChg chg="mod">
          <ac:chgData name="Jason  Mayberry" userId="cecd4e79-e9a6-45b1-a01a-f51df2288f6a" providerId="ADAL" clId="{47FAB1E1-B14C-468B-B4AD-3D9F241FDD6B}" dt="2022-01-20T14:11:29.318" v="263" actId="1035"/>
          <ac:spMkLst>
            <pc:docMk/>
            <pc:sldMk cId="3012362501" sldId="283"/>
            <ac:spMk id="60" creationId="{65F1E4F3-AC9C-4AED-9863-77B078408C6C}"/>
          </ac:spMkLst>
        </pc:spChg>
        <pc:spChg chg="mod">
          <ac:chgData name="Jason  Mayberry" userId="cecd4e79-e9a6-45b1-a01a-f51df2288f6a" providerId="ADAL" clId="{47FAB1E1-B14C-468B-B4AD-3D9F241FDD6B}" dt="2022-01-20T14:11:29.318" v="263" actId="1035"/>
          <ac:spMkLst>
            <pc:docMk/>
            <pc:sldMk cId="3012362501" sldId="283"/>
            <ac:spMk id="61" creationId="{C58E6EF5-CF49-4EF7-BBAB-7EF54D16007C}"/>
          </ac:spMkLst>
        </pc:spChg>
        <pc:spChg chg="mod">
          <ac:chgData name="Jason  Mayberry" userId="cecd4e79-e9a6-45b1-a01a-f51df2288f6a" providerId="ADAL" clId="{47FAB1E1-B14C-468B-B4AD-3D9F241FDD6B}" dt="2022-01-20T14:11:29.318" v="263" actId="1035"/>
          <ac:spMkLst>
            <pc:docMk/>
            <pc:sldMk cId="3012362501" sldId="283"/>
            <ac:spMk id="62" creationId="{DD5E5658-79C6-4BE1-909D-30714CCB02EA}"/>
          </ac:spMkLst>
        </pc:spChg>
        <pc:spChg chg="mod">
          <ac:chgData name="Jason  Mayberry" userId="cecd4e79-e9a6-45b1-a01a-f51df2288f6a" providerId="ADAL" clId="{47FAB1E1-B14C-468B-B4AD-3D9F241FDD6B}" dt="2022-01-20T14:11:29.318" v="263" actId="1035"/>
          <ac:spMkLst>
            <pc:docMk/>
            <pc:sldMk cId="3012362501" sldId="283"/>
            <ac:spMk id="63" creationId="{C35AFCFE-CB5C-4B52-BA7A-D44F51C70D5C}"/>
          </ac:spMkLst>
        </pc:spChg>
        <pc:spChg chg="mod">
          <ac:chgData name="Jason  Mayberry" userId="cecd4e79-e9a6-45b1-a01a-f51df2288f6a" providerId="ADAL" clId="{47FAB1E1-B14C-468B-B4AD-3D9F241FDD6B}" dt="2022-01-20T14:11:29.318" v="263" actId="1035"/>
          <ac:spMkLst>
            <pc:docMk/>
            <pc:sldMk cId="3012362501" sldId="283"/>
            <ac:spMk id="64" creationId="{DD6B17DA-31C6-4F2E-83F0-C43DC3B316E8}"/>
          </ac:spMkLst>
        </pc:spChg>
        <pc:spChg chg="mod">
          <ac:chgData name="Jason  Mayberry" userId="cecd4e79-e9a6-45b1-a01a-f51df2288f6a" providerId="ADAL" clId="{47FAB1E1-B14C-468B-B4AD-3D9F241FDD6B}" dt="2022-01-20T14:11:29.318" v="263" actId="1035"/>
          <ac:spMkLst>
            <pc:docMk/>
            <pc:sldMk cId="3012362501" sldId="283"/>
            <ac:spMk id="65" creationId="{16B8BC5B-4201-4FCF-8E61-983765C036D0}"/>
          </ac:spMkLst>
        </pc:spChg>
        <pc:spChg chg="mod">
          <ac:chgData name="Jason  Mayberry" userId="cecd4e79-e9a6-45b1-a01a-f51df2288f6a" providerId="ADAL" clId="{47FAB1E1-B14C-468B-B4AD-3D9F241FDD6B}" dt="2022-01-20T14:11:29.318" v="263" actId="1035"/>
          <ac:spMkLst>
            <pc:docMk/>
            <pc:sldMk cId="3012362501" sldId="283"/>
            <ac:spMk id="66" creationId="{BC647A82-7C5A-476C-BBE2-DD1E02316E63}"/>
          </ac:spMkLst>
        </pc:spChg>
        <pc:spChg chg="mod">
          <ac:chgData name="Jason  Mayberry" userId="cecd4e79-e9a6-45b1-a01a-f51df2288f6a" providerId="ADAL" clId="{47FAB1E1-B14C-468B-B4AD-3D9F241FDD6B}" dt="2022-01-20T14:11:29.318" v="263" actId="1035"/>
          <ac:spMkLst>
            <pc:docMk/>
            <pc:sldMk cId="3012362501" sldId="283"/>
            <ac:spMk id="67" creationId="{54B44BE9-E0FB-4FCE-A57F-BB3DF53819B9}"/>
          </ac:spMkLst>
        </pc:spChg>
        <pc:spChg chg="mod">
          <ac:chgData name="Jason  Mayberry" userId="cecd4e79-e9a6-45b1-a01a-f51df2288f6a" providerId="ADAL" clId="{47FAB1E1-B14C-468B-B4AD-3D9F241FDD6B}" dt="2022-01-20T14:11:29.318" v="263" actId="1035"/>
          <ac:spMkLst>
            <pc:docMk/>
            <pc:sldMk cId="3012362501" sldId="283"/>
            <ac:spMk id="69" creationId="{591F47A9-7955-4EF0-8050-FDAA43929ABD}"/>
          </ac:spMkLst>
        </pc:spChg>
        <pc:spChg chg="mod">
          <ac:chgData name="Jason  Mayberry" userId="cecd4e79-e9a6-45b1-a01a-f51df2288f6a" providerId="ADAL" clId="{47FAB1E1-B14C-468B-B4AD-3D9F241FDD6B}" dt="2022-01-20T14:11:29.318" v="263" actId="1035"/>
          <ac:spMkLst>
            <pc:docMk/>
            <pc:sldMk cId="3012362501" sldId="283"/>
            <ac:spMk id="70" creationId="{34C18D7C-347B-44E3-84D0-DFB21798E5F8}"/>
          </ac:spMkLst>
        </pc:spChg>
        <pc:spChg chg="mod">
          <ac:chgData name="Jason  Mayberry" userId="cecd4e79-e9a6-45b1-a01a-f51df2288f6a" providerId="ADAL" clId="{47FAB1E1-B14C-468B-B4AD-3D9F241FDD6B}" dt="2022-01-20T14:11:29.318" v="263" actId="1035"/>
          <ac:spMkLst>
            <pc:docMk/>
            <pc:sldMk cId="3012362501" sldId="283"/>
            <ac:spMk id="121" creationId="{4A1CC7AD-C26E-464A-96E7-1477ED6F44BD}"/>
          </ac:spMkLst>
        </pc:spChg>
        <pc:spChg chg="mod">
          <ac:chgData name="Jason  Mayberry" userId="cecd4e79-e9a6-45b1-a01a-f51df2288f6a" providerId="ADAL" clId="{47FAB1E1-B14C-468B-B4AD-3D9F241FDD6B}" dt="2022-01-20T14:11:29.318" v="263" actId="1035"/>
          <ac:spMkLst>
            <pc:docMk/>
            <pc:sldMk cId="3012362501" sldId="283"/>
            <ac:spMk id="122" creationId="{A61613BD-4505-4282-AEC0-621C5EB29AB2}"/>
          </ac:spMkLst>
        </pc:spChg>
        <pc:spChg chg="mod">
          <ac:chgData name="Jason  Mayberry" userId="cecd4e79-e9a6-45b1-a01a-f51df2288f6a" providerId="ADAL" clId="{47FAB1E1-B14C-468B-B4AD-3D9F241FDD6B}" dt="2022-01-20T14:11:29.318" v="263" actId="1035"/>
          <ac:spMkLst>
            <pc:docMk/>
            <pc:sldMk cId="3012362501" sldId="283"/>
            <ac:spMk id="123" creationId="{F9F4119D-1D8B-4646-8BF6-234214C3F7DF}"/>
          </ac:spMkLst>
        </pc:spChg>
        <pc:spChg chg="mod">
          <ac:chgData name="Jason  Mayberry" userId="cecd4e79-e9a6-45b1-a01a-f51df2288f6a" providerId="ADAL" clId="{47FAB1E1-B14C-468B-B4AD-3D9F241FDD6B}" dt="2022-01-20T14:11:29.318" v="263" actId="1035"/>
          <ac:spMkLst>
            <pc:docMk/>
            <pc:sldMk cId="3012362501" sldId="283"/>
            <ac:spMk id="125" creationId="{CDA6C406-0186-4D36-9889-03852F05CBDE}"/>
          </ac:spMkLst>
        </pc:spChg>
        <pc:spChg chg="mod">
          <ac:chgData name="Jason  Mayberry" userId="cecd4e79-e9a6-45b1-a01a-f51df2288f6a" providerId="ADAL" clId="{47FAB1E1-B14C-468B-B4AD-3D9F241FDD6B}" dt="2022-01-20T14:11:29.318" v="263" actId="1035"/>
          <ac:spMkLst>
            <pc:docMk/>
            <pc:sldMk cId="3012362501" sldId="283"/>
            <ac:spMk id="126" creationId="{D926FBC1-3D9D-49A5-8586-F9A7E3394E7E}"/>
          </ac:spMkLst>
        </pc:spChg>
        <pc:spChg chg="mod">
          <ac:chgData name="Jason  Mayberry" userId="cecd4e79-e9a6-45b1-a01a-f51df2288f6a" providerId="ADAL" clId="{47FAB1E1-B14C-468B-B4AD-3D9F241FDD6B}" dt="2022-01-20T14:11:29.318" v="263" actId="1035"/>
          <ac:spMkLst>
            <pc:docMk/>
            <pc:sldMk cId="3012362501" sldId="283"/>
            <ac:spMk id="127" creationId="{C19FCD3C-C001-48D9-A13F-B7C28D46F22D}"/>
          </ac:spMkLst>
        </pc:spChg>
        <pc:spChg chg="mod">
          <ac:chgData name="Jason  Mayberry" userId="cecd4e79-e9a6-45b1-a01a-f51df2288f6a" providerId="ADAL" clId="{47FAB1E1-B14C-468B-B4AD-3D9F241FDD6B}" dt="2022-01-20T14:11:29.318" v="263" actId="1035"/>
          <ac:spMkLst>
            <pc:docMk/>
            <pc:sldMk cId="3012362501" sldId="283"/>
            <ac:spMk id="131" creationId="{B1342121-A86A-446B-9713-9DD77FA080A3}"/>
          </ac:spMkLst>
        </pc:spChg>
        <pc:spChg chg="mod">
          <ac:chgData name="Jason  Mayberry" userId="cecd4e79-e9a6-45b1-a01a-f51df2288f6a" providerId="ADAL" clId="{47FAB1E1-B14C-468B-B4AD-3D9F241FDD6B}" dt="2022-01-20T14:11:29.318" v="263" actId="1035"/>
          <ac:spMkLst>
            <pc:docMk/>
            <pc:sldMk cId="3012362501" sldId="283"/>
            <ac:spMk id="132" creationId="{403D3972-60A9-4110-8397-3B48A4CD572F}"/>
          </ac:spMkLst>
        </pc:spChg>
        <pc:spChg chg="mod">
          <ac:chgData name="Jason  Mayberry" userId="cecd4e79-e9a6-45b1-a01a-f51df2288f6a" providerId="ADAL" clId="{47FAB1E1-B14C-468B-B4AD-3D9F241FDD6B}" dt="2022-01-20T14:11:29.318" v="263" actId="1035"/>
          <ac:spMkLst>
            <pc:docMk/>
            <pc:sldMk cId="3012362501" sldId="283"/>
            <ac:spMk id="133" creationId="{55B8BFDB-00D4-4E42-81F3-D350181464E1}"/>
          </ac:spMkLst>
        </pc:spChg>
        <pc:spChg chg="mod">
          <ac:chgData name="Jason  Mayberry" userId="cecd4e79-e9a6-45b1-a01a-f51df2288f6a" providerId="ADAL" clId="{47FAB1E1-B14C-468B-B4AD-3D9F241FDD6B}" dt="2022-01-20T14:11:29.318" v="263" actId="1035"/>
          <ac:spMkLst>
            <pc:docMk/>
            <pc:sldMk cId="3012362501" sldId="283"/>
            <ac:spMk id="135" creationId="{8C739E79-9636-45F9-864E-85E29792A0DB}"/>
          </ac:spMkLst>
        </pc:spChg>
        <pc:spChg chg="mod">
          <ac:chgData name="Jason  Mayberry" userId="cecd4e79-e9a6-45b1-a01a-f51df2288f6a" providerId="ADAL" clId="{47FAB1E1-B14C-468B-B4AD-3D9F241FDD6B}" dt="2022-01-20T14:11:29.318" v="263" actId="1035"/>
          <ac:spMkLst>
            <pc:docMk/>
            <pc:sldMk cId="3012362501" sldId="283"/>
            <ac:spMk id="136" creationId="{023E0F96-295C-417C-A97A-94908E4A78EA}"/>
          </ac:spMkLst>
        </pc:spChg>
        <pc:spChg chg="mod">
          <ac:chgData name="Jason  Mayberry" userId="cecd4e79-e9a6-45b1-a01a-f51df2288f6a" providerId="ADAL" clId="{47FAB1E1-B14C-468B-B4AD-3D9F241FDD6B}" dt="2022-01-20T14:11:29.318" v="263" actId="1035"/>
          <ac:spMkLst>
            <pc:docMk/>
            <pc:sldMk cId="3012362501" sldId="283"/>
            <ac:spMk id="137" creationId="{01D72E9F-B54F-4BED-8403-496A11F900EE}"/>
          </ac:spMkLst>
        </pc:spChg>
        <pc:spChg chg="mod">
          <ac:chgData name="Jason  Mayberry" userId="cecd4e79-e9a6-45b1-a01a-f51df2288f6a" providerId="ADAL" clId="{47FAB1E1-B14C-468B-B4AD-3D9F241FDD6B}" dt="2022-01-20T14:11:29.318" v="263" actId="1035"/>
          <ac:spMkLst>
            <pc:docMk/>
            <pc:sldMk cId="3012362501" sldId="283"/>
            <ac:spMk id="141" creationId="{40C67003-4E0C-49A1-BA9C-95F0CC4336E3}"/>
          </ac:spMkLst>
        </pc:spChg>
        <pc:spChg chg="mod">
          <ac:chgData name="Jason  Mayberry" userId="cecd4e79-e9a6-45b1-a01a-f51df2288f6a" providerId="ADAL" clId="{47FAB1E1-B14C-468B-B4AD-3D9F241FDD6B}" dt="2022-01-20T14:11:29.318" v="263" actId="1035"/>
          <ac:spMkLst>
            <pc:docMk/>
            <pc:sldMk cId="3012362501" sldId="283"/>
            <ac:spMk id="142" creationId="{E7A93298-0867-48D2-9920-5E4009A99813}"/>
          </ac:spMkLst>
        </pc:spChg>
        <pc:spChg chg="mod">
          <ac:chgData name="Jason  Mayberry" userId="cecd4e79-e9a6-45b1-a01a-f51df2288f6a" providerId="ADAL" clId="{47FAB1E1-B14C-468B-B4AD-3D9F241FDD6B}" dt="2022-01-20T14:11:29.318" v="263" actId="1035"/>
          <ac:spMkLst>
            <pc:docMk/>
            <pc:sldMk cId="3012362501" sldId="283"/>
            <ac:spMk id="143" creationId="{EF265735-DAE0-45B1-AEA7-EA17324F2669}"/>
          </ac:spMkLst>
        </pc:spChg>
        <pc:spChg chg="mod">
          <ac:chgData name="Jason  Mayberry" userId="cecd4e79-e9a6-45b1-a01a-f51df2288f6a" providerId="ADAL" clId="{47FAB1E1-B14C-468B-B4AD-3D9F241FDD6B}" dt="2022-01-20T14:11:29.318" v="263" actId="1035"/>
          <ac:spMkLst>
            <pc:docMk/>
            <pc:sldMk cId="3012362501" sldId="283"/>
            <ac:spMk id="145" creationId="{D1531566-7F14-4165-B315-CE85B4DBD4E8}"/>
          </ac:spMkLst>
        </pc:spChg>
        <pc:spChg chg="mod">
          <ac:chgData name="Jason  Mayberry" userId="cecd4e79-e9a6-45b1-a01a-f51df2288f6a" providerId="ADAL" clId="{47FAB1E1-B14C-468B-B4AD-3D9F241FDD6B}" dt="2022-01-20T14:11:29.318" v="263" actId="1035"/>
          <ac:spMkLst>
            <pc:docMk/>
            <pc:sldMk cId="3012362501" sldId="283"/>
            <ac:spMk id="146" creationId="{C41A40EC-244B-425B-88D1-446C66B24A12}"/>
          </ac:spMkLst>
        </pc:spChg>
        <pc:spChg chg="mod">
          <ac:chgData name="Jason  Mayberry" userId="cecd4e79-e9a6-45b1-a01a-f51df2288f6a" providerId="ADAL" clId="{47FAB1E1-B14C-468B-B4AD-3D9F241FDD6B}" dt="2022-01-20T14:11:29.318" v="263" actId="1035"/>
          <ac:spMkLst>
            <pc:docMk/>
            <pc:sldMk cId="3012362501" sldId="283"/>
            <ac:spMk id="147" creationId="{BC033022-5284-4D0F-87BB-66665F81BB40}"/>
          </ac:spMkLst>
        </pc:spChg>
        <pc:spChg chg="mod">
          <ac:chgData name="Jason  Mayberry" userId="cecd4e79-e9a6-45b1-a01a-f51df2288f6a" providerId="ADAL" clId="{47FAB1E1-B14C-468B-B4AD-3D9F241FDD6B}" dt="2022-01-20T14:11:29.318" v="263" actId="1035"/>
          <ac:spMkLst>
            <pc:docMk/>
            <pc:sldMk cId="3012362501" sldId="283"/>
            <ac:spMk id="151" creationId="{CAC1DD7C-EFE3-4037-9B55-D03A5E7CD598}"/>
          </ac:spMkLst>
        </pc:spChg>
        <pc:spChg chg="mod">
          <ac:chgData name="Jason  Mayberry" userId="cecd4e79-e9a6-45b1-a01a-f51df2288f6a" providerId="ADAL" clId="{47FAB1E1-B14C-468B-B4AD-3D9F241FDD6B}" dt="2022-01-20T14:11:29.318" v="263" actId="1035"/>
          <ac:spMkLst>
            <pc:docMk/>
            <pc:sldMk cId="3012362501" sldId="283"/>
            <ac:spMk id="152" creationId="{65787C83-604C-491B-B6BF-961A39CC8384}"/>
          </ac:spMkLst>
        </pc:spChg>
        <pc:spChg chg="mod">
          <ac:chgData name="Jason  Mayberry" userId="cecd4e79-e9a6-45b1-a01a-f51df2288f6a" providerId="ADAL" clId="{47FAB1E1-B14C-468B-B4AD-3D9F241FDD6B}" dt="2022-01-20T14:11:29.318" v="263" actId="1035"/>
          <ac:spMkLst>
            <pc:docMk/>
            <pc:sldMk cId="3012362501" sldId="283"/>
            <ac:spMk id="153" creationId="{C7950406-6458-42EC-8F2A-D3D2D3DEBAE9}"/>
          </ac:spMkLst>
        </pc:spChg>
        <pc:spChg chg="mod">
          <ac:chgData name="Jason  Mayberry" userId="cecd4e79-e9a6-45b1-a01a-f51df2288f6a" providerId="ADAL" clId="{47FAB1E1-B14C-468B-B4AD-3D9F241FDD6B}" dt="2022-01-20T14:11:29.318" v="263" actId="1035"/>
          <ac:spMkLst>
            <pc:docMk/>
            <pc:sldMk cId="3012362501" sldId="283"/>
            <ac:spMk id="155" creationId="{AC513B70-E0C2-4560-B6AE-06C575460AC3}"/>
          </ac:spMkLst>
        </pc:spChg>
        <pc:spChg chg="mod">
          <ac:chgData name="Jason  Mayberry" userId="cecd4e79-e9a6-45b1-a01a-f51df2288f6a" providerId="ADAL" clId="{47FAB1E1-B14C-468B-B4AD-3D9F241FDD6B}" dt="2022-01-20T14:11:29.318" v="263" actId="1035"/>
          <ac:spMkLst>
            <pc:docMk/>
            <pc:sldMk cId="3012362501" sldId="283"/>
            <ac:spMk id="156" creationId="{6609106A-45D6-4748-821A-A82076888DB9}"/>
          </ac:spMkLst>
        </pc:spChg>
        <pc:spChg chg="mod">
          <ac:chgData name="Jason  Mayberry" userId="cecd4e79-e9a6-45b1-a01a-f51df2288f6a" providerId="ADAL" clId="{47FAB1E1-B14C-468B-B4AD-3D9F241FDD6B}" dt="2022-01-20T14:11:29.318" v="263" actId="1035"/>
          <ac:spMkLst>
            <pc:docMk/>
            <pc:sldMk cId="3012362501" sldId="283"/>
            <ac:spMk id="157" creationId="{332A8810-DF45-44E7-80E6-1BE7C4FD98E0}"/>
          </ac:spMkLst>
        </pc:spChg>
        <pc:spChg chg="mod">
          <ac:chgData name="Jason  Mayberry" userId="cecd4e79-e9a6-45b1-a01a-f51df2288f6a" providerId="ADAL" clId="{47FAB1E1-B14C-468B-B4AD-3D9F241FDD6B}" dt="2022-01-20T14:11:29.318" v="263" actId="1035"/>
          <ac:spMkLst>
            <pc:docMk/>
            <pc:sldMk cId="3012362501" sldId="283"/>
            <ac:spMk id="161" creationId="{FBC59C8F-BB05-4F92-B295-EFEA623531E5}"/>
          </ac:spMkLst>
        </pc:spChg>
        <pc:spChg chg="mod">
          <ac:chgData name="Jason  Mayberry" userId="cecd4e79-e9a6-45b1-a01a-f51df2288f6a" providerId="ADAL" clId="{47FAB1E1-B14C-468B-B4AD-3D9F241FDD6B}" dt="2022-01-20T14:11:29.318" v="263" actId="1035"/>
          <ac:spMkLst>
            <pc:docMk/>
            <pc:sldMk cId="3012362501" sldId="283"/>
            <ac:spMk id="162" creationId="{CE67CB50-2F39-4B18-B202-227A44AA7BBA}"/>
          </ac:spMkLst>
        </pc:spChg>
        <pc:spChg chg="mod">
          <ac:chgData name="Jason  Mayberry" userId="cecd4e79-e9a6-45b1-a01a-f51df2288f6a" providerId="ADAL" clId="{47FAB1E1-B14C-468B-B4AD-3D9F241FDD6B}" dt="2022-01-20T14:11:29.318" v="263" actId="1035"/>
          <ac:spMkLst>
            <pc:docMk/>
            <pc:sldMk cId="3012362501" sldId="283"/>
            <ac:spMk id="163" creationId="{7BA24868-7129-4F6A-86C5-04B1A86D70E3}"/>
          </ac:spMkLst>
        </pc:spChg>
        <pc:spChg chg="mod">
          <ac:chgData name="Jason  Mayberry" userId="cecd4e79-e9a6-45b1-a01a-f51df2288f6a" providerId="ADAL" clId="{47FAB1E1-B14C-468B-B4AD-3D9F241FDD6B}" dt="2022-01-20T14:11:29.318" v="263" actId="1035"/>
          <ac:spMkLst>
            <pc:docMk/>
            <pc:sldMk cId="3012362501" sldId="283"/>
            <ac:spMk id="165" creationId="{459CE940-6CEE-4CC2-9EC3-7963A61918E2}"/>
          </ac:spMkLst>
        </pc:spChg>
        <pc:spChg chg="mod">
          <ac:chgData name="Jason  Mayberry" userId="cecd4e79-e9a6-45b1-a01a-f51df2288f6a" providerId="ADAL" clId="{47FAB1E1-B14C-468B-B4AD-3D9F241FDD6B}" dt="2022-01-20T14:11:29.318" v="263" actId="1035"/>
          <ac:spMkLst>
            <pc:docMk/>
            <pc:sldMk cId="3012362501" sldId="283"/>
            <ac:spMk id="166" creationId="{9FEF0779-5263-4761-B32E-2E14B332180C}"/>
          </ac:spMkLst>
        </pc:spChg>
        <pc:spChg chg="mod">
          <ac:chgData name="Jason  Mayberry" userId="cecd4e79-e9a6-45b1-a01a-f51df2288f6a" providerId="ADAL" clId="{47FAB1E1-B14C-468B-B4AD-3D9F241FDD6B}" dt="2022-01-20T14:11:29.318" v="263" actId="1035"/>
          <ac:spMkLst>
            <pc:docMk/>
            <pc:sldMk cId="3012362501" sldId="283"/>
            <ac:spMk id="167" creationId="{BE33F1C5-90A2-47B0-960D-A6D2F76AB003}"/>
          </ac:spMkLst>
        </pc:spChg>
        <pc:spChg chg="mod">
          <ac:chgData name="Jason  Mayberry" userId="cecd4e79-e9a6-45b1-a01a-f51df2288f6a" providerId="ADAL" clId="{47FAB1E1-B14C-468B-B4AD-3D9F241FDD6B}" dt="2022-01-20T14:11:29.318" v="263" actId="1035"/>
          <ac:spMkLst>
            <pc:docMk/>
            <pc:sldMk cId="3012362501" sldId="283"/>
            <ac:spMk id="171" creationId="{01B42167-D69E-4F57-BF52-033B47C2D068}"/>
          </ac:spMkLst>
        </pc:spChg>
        <pc:spChg chg="mod">
          <ac:chgData name="Jason  Mayberry" userId="cecd4e79-e9a6-45b1-a01a-f51df2288f6a" providerId="ADAL" clId="{47FAB1E1-B14C-468B-B4AD-3D9F241FDD6B}" dt="2022-01-20T14:11:29.318" v="263" actId="1035"/>
          <ac:spMkLst>
            <pc:docMk/>
            <pc:sldMk cId="3012362501" sldId="283"/>
            <ac:spMk id="172" creationId="{D90DF954-8DAB-481C-ACF6-DC1D587B677D}"/>
          </ac:spMkLst>
        </pc:spChg>
        <pc:spChg chg="mod">
          <ac:chgData name="Jason  Mayberry" userId="cecd4e79-e9a6-45b1-a01a-f51df2288f6a" providerId="ADAL" clId="{47FAB1E1-B14C-468B-B4AD-3D9F241FDD6B}" dt="2022-01-20T14:11:29.318" v="263" actId="1035"/>
          <ac:spMkLst>
            <pc:docMk/>
            <pc:sldMk cId="3012362501" sldId="283"/>
            <ac:spMk id="173" creationId="{68559495-44DB-405D-9ED9-0C0AE9BD1BAD}"/>
          </ac:spMkLst>
        </pc:spChg>
        <pc:spChg chg="mod">
          <ac:chgData name="Jason  Mayberry" userId="cecd4e79-e9a6-45b1-a01a-f51df2288f6a" providerId="ADAL" clId="{47FAB1E1-B14C-468B-B4AD-3D9F241FDD6B}" dt="2022-01-20T14:11:29.318" v="263" actId="1035"/>
          <ac:spMkLst>
            <pc:docMk/>
            <pc:sldMk cId="3012362501" sldId="283"/>
            <ac:spMk id="175" creationId="{AE85D1A0-11C7-48FA-851F-AC328739B8CC}"/>
          </ac:spMkLst>
        </pc:spChg>
        <pc:spChg chg="mod">
          <ac:chgData name="Jason  Mayberry" userId="cecd4e79-e9a6-45b1-a01a-f51df2288f6a" providerId="ADAL" clId="{47FAB1E1-B14C-468B-B4AD-3D9F241FDD6B}" dt="2022-01-20T14:11:29.318" v="263" actId="1035"/>
          <ac:spMkLst>
            <pc:docMk/>
            <pc:sldMk cId="3012362501" sldId="283"/>
            <ac:spMk id="176" creationId="{55B2EA8E-C3A3-4682-ADA9-4C78FCF5AEA3}"/>
          </ac:spMkLst>
        </pc:spChg>
        <pc:spChg chg="mod">
          <ac:chgData name="Jason  Mayberry" userId="cecd4e79-e9a6-45b1-a01a-f51df2288f6a" providerId="ADAL" clId="{47FAB1E1-B14C-468B-B4AD-3D9F241FDD6B}" dt="2022-01-20T14:11:29.318" v="263" actId="1035"/>
          <ac:spMkLst>
            <pc:docMk/>
            <pc:sldMk cId="3012362501" sldId="283"/>
            <ac:spMk id="177" creationId="{83CBE1A1-7C2C-4BB8-8D92-0E4125985393}"/>
          </ac:spMkLst>
        </pc:spChg>
        <pc:spChg chg="mod">
          <ac:chgData name="Jason  Mayberry" userId="cecd4e79-e9a6-45b1-a01a-f51df2288f6a" providerId="ADAL" clId="{47FAB1E1-B14C-468B-B4AD-3D9F241FDD6B}" dt="2022-01-20T14:11:29.318" v="263" actId="1035"/>
          <ac:spMkLst>
            <pc:docMk/>
            <pc:sldMk cId="3012362501" sldId="283"/>
            <ac:spMk id="181" creationId="{4E237F50-399A-4A51-83FB-CE3CED126826}"/>
          </ac:spMkLst>
        </pc:spChg>
        <pc:spChg chg="mod">
          <ac:chgData name="Jason  Mayberry" userId="cecd4e79-e9a6-45b1-a01a-f51df2288f6a" providerId="ADAL" clId="{47FAB1E1-B14C-468B-B4AD-3D9F241FDD6B}" dt="2022-01-20T14:11:29.318" v="263" actId="1035"/>
          <ac:spMkLst>
            <pc:docMk/>
            <pc:sldMk cId="3012362501" sldId="283"/>
            <ac:spMk id="182" creationId="{0E703277-5478-4465-82F2-0E932D24499B}"/>
          </ac:spMkLst>
        </pc:spChg>
        <pc:spChg chg="mod">
          <ac:chgData name="Jason  Mayberry" userId="cecd4e79-e9a6-45b1-a01a-f51df2288f6a" providerId="ADAL" clId="{47FAB1E1-B14C-468B-B4AD-3D9F241FDD6B}" dt="2022-01-20T14:11:29.318" v="263" actId="1035"/>
          <ac:spMkLst>
            <pc:docMk/>
            <pc:sldMk cId="3012362501" sldId="283"/>
            <ac:spMk id="183" creationId="{5CACC993-3127-4848-8F67-19E82721186D}"/>
          </ac:spMkLst>
        </pc:spChg>
        <pc:spChg chg="mod">
          <ac:chgData name="Jason  Mayberry" userId="cecd4e79-e9a6-45b1-a01a-f51df2288f6a" providerId="ADAL" clId="{47FAB1E1-B14C-468B-B4AD-3D9F241FDD6B}" dt="2022-01-20T14:11:29.318" v="263" actId="1035"/>
          <ac:spMkLst>
            <pc:docMk/>
            <pc:sldMk cId="3012362501" sldId="283"/>
            <ac:spMk id="185" creationId="{9D432072-13F9-4FE0-8F97-62ABFD1E9FC7}"/>
          </ac:spMkLst>
        </pc:spChg>
        <pc:spChg chg="mod">
          <ac:chgData name="Jason  Mayberry" userId="cecd4e79-e9a6-45b1-a01a-f51df2288f6a" providerId="ADAL" clId="{47FAB1E1-B14C-468B-B4AD-3D9F241FDD6B}" dt="2022-01-20T14:11:29.318" v="263" actId="1035"/>
          <ac:spMkLst>
            <pc:docMk/>
            <pc:sldMk cId="3012362501" sldId="283"/>
            <ac:spMk id="186" creationId="{3905B028-89B5-44F3-93DA-70F3ADAEE5C9}"/>
          </ac:spMkLst>
        </pc:spChg>
        <pc:spChg chg="mod">
          <ac:chgData name="Jason  Mayberry" userId="cecd4e79-e9a6-45b1-a01a-f51df2288f6a" providerId="ADAL" clId="{47FAB1E1-B14C-468B-B4AD-3D9F241FDD6B}" dt="2022-01-20T14:11:29.318" v="263" actId="1035"/>
          <ac:spMkLst>
            <pc:docMk/>
            <pc:sldMk cId="3012362501" sldId="283"/>
            <ac:spMk id="187" creationId="{E0A4E5B6-B7D7-4F2E-8400-DCF5E434E7A5}"/>
          </ac:spMkLst>
        </pc:spChg>
        <pc:spChg chg="mod">
          <ac:chgData name="Jason  Mayberry" userId="cecd4e79-e9a6-45b1-a01a-f51df2288f6a" providerId="ADAL" clId="{47FAB1E1-B14C-468B-B4AD-3D9F241FDD6B}" dt="2022-01-20T14:11:29.318" v="263" actId="1035"/>
          <ac:spMkLst>
            <pc:docMk/>
            <pc:sldMk cId="3012362501" sldId="283"/>
            <ac:spMk id="191" creationId="{000062F6-B7F2-4A6A-B108-D6DA54D0F205}"/>
          </ac:spMkLst>
        </pc:spChg>
        <pc:spChg chg="mod">
          <ac:chgData name="Jason  Mayberry" userId="cecd4e79-e9a6-45b1-a01a-f51df2288f6a" providerId="ADAL" clId="{47FAB1E1-B14C-468B-B4AD-3D9F241FDD6B}" dt="2022-01-20T14:11:29.318" v="263" actId="1035"/>
          <ac:spMkLst>
            <pc:docMk/>
            <pc:sldMk cId="3012362501" sldId="283"/>
            <ac:spMk id="192" creationId="{CD228A84-F1BC-45D3-87DE-FDC26077D851}"/>
          </ac:spMkLst>
        </pc:spChg>
        <pc:spChg chg="mod">
          <ac:chgData name="Jason  Mayberry" userId="cecd4e79-e9a6-45b1-a01a-f51df2288f6a" providerId="ADAL" clId="{47FAB1E1-B14C-468B-B4AD-3D9F241FDD6B}" dt="2022-01-20T14:11:29.318" v="263" actId="1035"/>
          <ac:spMkLst>
            <pc:docMk/>
            <pc:sldMk cId="3012362501" sldId="283"/>
            <ac:spMk id="193" creationId="{711E3A1E-04B5-4A80-A3A2-927C7AAF2CC2}"/>
          </ac:spMkLst>
        </pc:spChg>
        <pc:spChg chg="mod">
          <ac:chgData name="Jason  Mayberry" userId="cecd4e79-e9a6-45b1-a01a-f51df2288f6a" providerId="ADAL" clId="{47FAB1E1-B14C-468B-B4AD-3D9F241FDD6B}" dt="2022-01-20T14:11:29.318" v="263" actId="1035"/>
          <ac:spMkLst>
            <pc:docMk/>
            <pc:sldMk cId="3012362501" sldId="283"/>
            <ac:spMk id="195" creationId="{FF5CBF3D-A2B7-43E6-90AE-83B5CEB4594B}"/>
          </ac:spMkLst>
        </pc:spChg>
        <pc:spChg chg="mod">
          <ac:chgData name="Jason  Mayberry" userId="cecd4e79-e9a6-45b1-a01a-f51df2288f6a" providerId="ADAL" clId="{47FAB1E1-B14C-468B-B4AD-3D9F241FDD6B}" dt="2022-01-20T14:11:29.318" v="263" actId="1035"/>
          <ac:spMkLst>
            <pc:docMk/>
            <pc:sldMk cId="3012362501" sldId="283"/>
            <ac:spMk id="196" creationId="{639380D6-BBA2-478C-BEE0-BBC31F9B041D}"/>
          </ac:spMkLst>
        </pc:spChg>
        <pc:spChg chg="mod">
          <ac:chgData name="Jason  Mayberry" userId="cecd4e79-e9a6-45b1-a01a-f51df2288f6a" providerId="ADAL" clId="{47FAB1E1-B14C-468B-B4AD-3D9F241FDD6B}" dt="2022-01-20T14:11:29.318" v="263" actId="1035"/>
          <ac:spMkLst>
            <pc:docMk/>
            <pc:sldMk cId="3012362501" sldId="283"/>
            <ac:spMk id="197" creationId="{A6B6694C-313E-4D84-953D-37C1FBC37512}"/>
          </ac:spMkLst>
        </pc:spChg>
        <pc:spChg chg="mod">
          <ac:chgData name="Jason  Mayberry" userId="cecd4e79-e9a6-45b1-a01a-f51df2288f6a" providerId="ADAL" clId="{47FAB1E1-B14C-468B-B4AD-3D9F241FDD6B}" dt="2022-01-20T14:11:29.318" v="263" actId="1035"/>
          <ac:spMkLst>
            <pc:docMk/>
            <pc:sldMk cId="3012362501" sldId="283"/>
            <ac:spMk id="201" creationId="{34E3AD9A-DB8D-4B1A-81FB-46ADA01CBD4D}"/>
          </ac:spMkLst>
        </pc:spChg>
        <pc:spChg chg="mod">
          <ac:chgData name="Jason  Mayberry" userId="cecd4e79-e9a6-45b1-a01a-f51df2288f6a" providerId="ADAL" clId="{47FAB1E1-B14C-468B-B4AD-3D9F241FDD6B}" dt="2022-01-20T14:11:29.318" v="263" actId="1035"/>
          <ac:spMkLst>
            <pc:docMk/>
            <pc:sldMk cId="3012362501" sldId="283"/>
            <ac:spMk id="202" creationId="{0F6353F5-4DAE-44E0-BA76-595E2DF98E14}"/>
          </ac:spMkLst>
        </pc:spChg>
        <pc:spChg chg="mod">
          <ac:chgData name="Jason  Mayberry" userId="cecd4e79-e9a6-45b1-a01a-f51df2288f6a" providerId="ADAL" clId="{47FAB1E1-B14C-468B-B4AD-3D9F241FDD6B}" dt="2022-01-20T14:11:29.318" v="263" actId="1035"/>
          <ac:spMkLst>
            <pc:docMk/>
            <pc:sldMk cId="3012362501" sldId="283"/>
            <ac:spMk id="203" creationId="{E981F9F4-16F2-4C8A-AF3C-1248A5F22F1D}"/>
          </ac:spMkLst>
        </pc:spChg>
        <pc:spChg chg="mod">
          <ac:chgData name="Jason  Mayberry" userId="cecd4e79-e9a6-45b1-a01a-f51df2288f6a" providerId="ADAL" clId="{47FAB1E1-B14C-468B-B4AD-3D9F241FDD6B}" dt="2022-01-20T14:11:29.318" v="263" actId="1035"/>
          <ac:spMkLst>
            <pc:docMk/>
            <pc:sldMk cId="3012362501" sldId="283"/>
            <ac:spMk id="205" creationId="{4970826D-2DFB-4954-B9E3-F5EB4E443F11}"/>
          </ac:spMkLst>
        </pc:spChg>
        <pc:spChg chg="mod">
          <ac:chgData name="Jason  Mayberry" userId="cecd4e79-e9a6-45b1-a01a-f51df2288f6a" providerId="ADAL" clId="{47FAB1E1-B14C-468B-B4AD-3D9F241FDD6B}" dt="2022-01-20T14:11:29.318" v="263" actId="1035"/>
          <ac:spMkLst>
            <pc:docMk/>
            <pc:sldMk cId="3012362501" sldId="283"/>
            <ac:spMk id="206" creationId="{79F978B4-743B-4E07-8270-7FA342AA6186}"/>
          </ac:spMkLst>
        </pc:spChg>
        <pc:spChg chg="mod">
          <ac:chgData name="Jason  Mayberry" userId="cecd4e79-e9a6-45b1-a01a-f51df2288f6a" providerId="ADAL" clId="{47FAB1E1-B14C-468B-B4AD-3D9F241FDD6B}" dt="2022-01-20T14:11:29.318" v="263" actId="1035"/>
          <ac:spMkLst>
            <pc:docMk/>
            <pc:sldMk cId="3012362501" sldId="283"/>
            <ac:spMk id="207" creationId="{C1B5EA3F-78F0-4ECC-83E9-1DFD94B2C96D}"/>
          </ac:spMkLst>
        </pc:spChg>
        <pc:spChg chg="mod">
          <ac:chgData name="Jason  Mayberry" userId="cecd4e79-e9a6-45b1-a01a-f51df2288f6a" providerId="ADAL" clId="{47FAB1E1-B14C-468B-B4AD-3D9F241FDD6B}" dt="2022-01-20T14:11:29.318" v="263" actId="1035"/>
          <ac:spMkLst>
            <pc:docMk/>
            <pc:sldMk cId="3012362501" sldId="283"/>
            <ac:spMk id="211" creationId="{C5D86E4B-93F1-4105-BFD1-928EF70D637D}"/>
          </ac:spMkLst>
        </pc:spChg>
        <pc:spChg chg="mod">
          <ac:chgData name="Jason  Mayberry" userId="cecd4e79-e9a6-45b1-a01a-f51df2288f6a" providerId="ADAL" clId="{47FAB1E1-B14C-468B-B4AD-3D9F241FDD6B}" dt="2022-01-20T14:11:29.318" v="263" actId="1035"/>
          <ac:spMkLst>
            <pc:docMk/>
            <pc:sldMk cId="3012362501" sldId="283"/>
            <ac:spMk id="212" creationId="{E3750640-1C12-4F2F-8DD5-46C5E383CD61}"/>
          </ac:spMkLst>
        </pc:spChg>
        <pc:spChg chg="mod">
          <ac:chgData name="Jason  Mayberry" userId="cecd4e79-e9a6-45b1-a01a-f51df2288f6a" providerId="ADAL" clId="{47FAB1E1-B14C-468B-B4AD-3D9F241FDD6B}" dt="2022-01-20T14:11:29.318" v="263" actId="1035"/>
          <ac:spMkLst>
            <pc:docMk/>
            <pc:sldMk cId="3012362501" sldId="283"/>
            <ac:spMk id="213" creationId="{EA657CBC-411F-42A0-B447-7B91CB235141}"/>
          </ac:spMkLst>
        </pc:spChg>
        <pc:spChg chg="mod">
          <ac:chgData name="Jason  Mayberry" userId="cecd4e79-e9a6-45b1-a01a-f51df2288f6a" providerId="ADAL" clId="{47FAB1E1-B14C-468B-B4AD-3D9F241FDD6B}" dt="2022-01-20T14:11:29.318" v="263" actId="1035"/>
          <ac:spMkLst>
            <pc:docMk/>
            <pc:sldMk cId="3012362501" sldId="283"/>
            <ac:spMk id="215" creationId="{040730B0-4A24-4BFA-8836-4803639D96E2}"/>
          </ac:spMkLst>
        </pc:spChg>
        <pc:spChg chg="mod">
          <ac:chgData name="Jason  Mayberry" userId="cecd4e79-e9a6-45b1-a01a-f51df2288f6a" providerId="ADAL" clId="{47FAB1E1-B14C-468B-B4AD-3D9F241FDD6B}" dt="2022-01-20T14:11:29.318" v="263" actId="1035"/>
          <ac:spMkLst>
            <pc:docMk/>
            <pc:sldMk cId="3012362501" sldId="283"/>
            <ac:spMk id="216" creationId="{5F80BA54-6CF9-47B5-96E2-9496617C5CC6}"/>
          </ac:spMkLst>
        </pc:spChg>
        <pc:spChg chg="mod">
          <ac:chgData name="Jason  Mayberry" userId="cecd4e79-e9a6-45b1-a01a-f51df2288f6a" providerId="ADAL" clId="{47FAB1E1-B14C-468B-B4AD-3D9F241FDD6B}" dt="2022-01-20T14:11:29.318" v="263" actId="1035"/>
          <ac:spMkLst>
            <pc:docMk/>
            <pc:sldMk cId="3012362501" sldId="283"/>
            <ac:spMk id="217" creationId="{2B60EB79-1150-4CBA-AD4B-23C4BA6BE52B}"/>
          </ac:spMkLst>
        </pc:spChg>
        <pc:spChg chg="mod">
          <ac:chgData name="Jason  Mayberry" userId="cecd4e79-e9a6-45b1-a01a-f51df2288f6a" providerId="ADAL" clId="{47FAB1E1-B14C-468B-B4AD-3D9F241FDD6B}" dt="2022-01-20T14:11:29.318" v="263" actId="1035"/>
          <ac:spMkLst>
            <pc:docMk/>
            <pc:sldMk cId="3012362501" sldId="283"/>
            <ac:spMk id="221" creationId="{043A1DAB-91AC-4222-8010-DCB1631D6B61}"/>
          </ac:spMkLst>
        </pc:spChg>
        <pc:spChg chg="mod">
          <ac:chgData name="Jason  Mayberry" userId="cecd4e79-e9a6-45b1-a01a-f51df2288f6a" providerId="ADAL" clId="{47FAB1E1-B14C-468B-B4AD-3D9F241FDD6B}" dt="2022-01-20T14:11:29.318" v="263" actId="1035"/>
          <ac:spMkLst>
            <pc:docMk/>
            <pc:sldMk cId="3012362501" sldId="283"/>
            <ac:spMk id="222" creationId="{AE963723-5847-4315-842F-EFDBB66CFE69}"/>
          </ac:spMkLst>
        </pc:spChg>
        <pc:spChg chg="mod">
          <ac:chgData name="Jason  Mayberry" userId="cecd4e79-e9a6-45b1-a01a-f51df2288f6a" providerId="ADAL" clId="{47FAB1E1-B14C-468B-B4AD-3D9F241FDD6B}" dt="2022-01-20T14:11:29.318" v="263" actId="1035"/>
          <ac:spMkLst>
            <pc:docMk/>
            <pc:sldMk cId="3012362501" sldId="283"/>
            <ac:spMk id="223" creationId="{6A0BF03B-3932-4211-9757-BB0FB493980D}"/>
          </ac:spMkLst>
        </pc:spChg>
        <pc:spChg chg="mod">
          <ac:chgData name="Jason  Mayberry" userId="cecd4e79-e9a6-45b1-a01a-f51df2288f6a" providerId="ADAL" clId="{47FAB1E1-B14C-468B-B4AD-3D9F241FDD6B}" dt="2022-01-20T14:11:29.318" v="263" actId="1035"/>
          <ac:spMkLst>
            <pc:docMk/>
            <pc:sldMk cId="3012362501" sldId="283"/>
            <ac:spMk id="225" creationId="{93F79F0F-EAA4-429E-BEA4-5947CACF9A87}"/>
          </ac:spMkLst>
        </pc:spChg>
        <pc:spChg chg="mod">
          <ac:chgData name="Jason  Mayberry" userId="cecd4e79-e9a6-45b1-a01a-f51df2288f6a" providerId="ADAL" clId="{47FAB1E1-B14C-468B-B4AD-3D9F241FDD6B}" dt="2022-01-20T14:11:29.318" v="263" actId="1035"/>
          <ac:spMkLst>
            <pc:docMk/>
            <pc:sldMk cId="3012362501" sldId="283"/>
            <ac:spMk id="226" creationId="{554C8994-FEE0-4729-A18F-7A752633602E}"/>
          </ac:spMkLst>
        </pc:spChg>
        <pc:spChg chg="mod">
          <ac:chgData name="Jason  Mayberry" userId="cecd4e79-e9a6-45b1-a01a-f51df2288f6a" providerId="ADAL" clId="{47FAB1E1-B14C-468B-B4AD-3D9F241FDD6B}" dt="2022-01-20T14:11:29.318" v="263" actId="1035"/>
          <ac:spMkLst>
            <pc:docMk/>
            <pc:sldMk cId="3012362501" sldId="283"/>
            <ac:spMk id="227" creationId="{2DBB2636-08B3-4351-91C2-3D0859956411}"/>
          </ac:spMkLst>
        </pc:spChg>
        <pc:spChg chg="mod">
          <ac:chgData name="Jason  Mayberry" userId="cecd4e79-e9a6-45b1-a01a-f51df2288f6a" providerId="ADAL" clId="{47FAB1E1-B14C-468B-B4AD-3D9F241FDD6B}" dt="2022-01-20T14:11:29.318" v="263" actId="1035"/>
          <ac:spMkLst>
            <pc:docMk/>
            <pc:sldMk cId="3012362501" sldId="283"/>
            <ac:spMk id="231" creationId="{71B2C99B-9F97-45CB-AF06-C2BAB33CC9EF}"/>
          </ac:spMkLst>
        </pc:spChg>
        <pc:spChg chg="mod">
          <ac:chgData name="Jason  Mayberry" userId="cecd4e79-e9a6-45b1-a01a-f51df2288f6a" providerId="ADAL" clId="{47FAB1E1-B14C-468B-B4AD-3D9F241FDD6B}" dt="2022-01-20T14:11:29.318" v="263" actId="1035"/>
          <ac:spMkLst>
            <pc:docMk/>
            <pc:sldMk cId="3012362501" sldId="283"/>
            <ac:spMk id="232" creationId="{75761E69-1DD5-4749-83D2-6BC8217A9ED8}"/>
          </ac:spMkLst>
        </pc:spChg>
        <pc:spChg chg="mod">
          <ac:chgData name="Jason  Mayberry" userId="cecd4e79-e9a6-45b1-a01a-f51df2288f6a" providerId="ADAL" clId="{47FAB1E1-B14C-468B-B4AD-3D9F241FDD6B}" dt="2022-01-20T14:11:29.318" v="263" actId="1035"/>
          <ac:spMkLst>
            <pc:docMk/>
            <pc:sldMk cId="3012362501" sldId="283"/>
            <ac:spMk id="233" creationId="{DB516797-75F7-481D-B45D-DA4CFEC9E693}"/>
          </ac:spMkLst>
        </pc:spChg>
        <pc:spChg chg="mod">
          <ac:chgData name="Jason  Mayberry" userId="cecd4e79-e9a6-45b1-a01a-f51df2288f6a" providerId="ADAL" clId="{47FAB1E1-B14C-468B-B4AD-3D9F241FDD6B}" dt="2022-01-20T14:11:29.318" v="263" actId="1035"/>
          <ac:spMkLst>
            <pc:docMk/>
            <pc:sldMk cId="3012362501" sldId="283"/>
            <ac:spMk id="235" creationId="{C3C3DC7A-C1A6-4FF5-9C37-C8BE02EA2CF9}"/>
          </ac:spMkLst>
        </pc:spChg>
        <pc:spChg chg="mod">
          <ac:chgData name="Jason  Mayberry" userId="cecd4e79-e9a6-45b1-a01a-f51df2288f6a" providerId="ADAL" clId="{47FAB1E1-B14C-468B-B4AD-3D9F241FDD6B}" dt="2022-01-20T14:11:29.318" v="263" actId="1035"/>
          <ac:spMkLst>
            <pc:docMk/>
            <pc:sldMk cId="3012362501" sldId="283"/>
            <ac:spMk id="236" creationId="{F9D2F59A-E62E-46CA-85A9-D9DB3E2F5819}"/>
          </ac:spMkLst>
        </pc:spChg>
        <pc:spChg chg="mod">
          <ac:chgData name="Jason  Mayberry" userId="cecd4e79-e9a6-45b1-a01a-f51df2288f6a" providerId="ADAL" clId="{47FAB1E1-B14C-468B-B4AD-3D9F241FDD6B}" dt="2022-01-20T14:11:29.318" v="263" actId="1035"/>
          <ac:spMkLst>
            <pc:docMk/>
            <pc:sldMk cId="3012362501" sldId="283"/>
            <ac:spMk id="237" creationId="{89BF7761-2335-4FC5-97AD-7FF8F0828056}"/>
          </ac:spMkLst>
        </pc:spChg>
        <pc:spChg chg="mod">
          <ac:chgData name="Jason  Mayberry" userId="cecd4e79-e9a6-45b1-a01a-f51df2288f6a" providerId="ADAL" clId="{47FAB1E1-B14C-468B-B4AD-3D9F241FDD6B}" dt="2022-01-20T14:11:29.318" v="263" actId="1035"/>
          <ac:spMkLst>
            <pc:docMk/>
            <pc:sldMk cId="3012362501" sldId="283"/>
            <ac:spMk id="241" creationId="{415DD3AE-FDBB-4907-B612-805D6D6B13E7}"/>
          </ac:spMkLst>
        </pc:spChg>
        <pc:spChg chg="mod">
          <ac:chgData name="Jason  Mayberry" userId="cecd4e79-e9a6-45b1-a01a-f51df2288f6a" providerId="ADAL" clId="{47FAB1E1-B14C-468B-B4AD-3D9F241FDD6B}" dt="2022-01-20T14:11:29.318" v="263" actId="1035"/>
          <ac:spMkLst>
            <pc:docMk/>
            <pc:sldMk cId="3012362501" sldId="283"/>
            <ac:spMk id="242" creationId="{DB4C8E44-75E5-4DF3-98F9-053F35683138}"/>
          </ac:spMkLst>
        </pc:spChg>
        <pc:spChg chg="mod">
          <ac:chgData name="Jason  Mayberry" userId="cecd4e79-e9a6-45b1-a01a-f51df2288f6a" providerId="ADAL" clId="{47FAB1E1-B14C-468B-B4AD-3D9F241FDD6B}" dt="2022-01-20T14:11:29.318" v="263" actId="1035"/>
          <ac:spMkLst>
            <pc:docMk/>
            <pc:sldMk cId="3012362501" sldId="283"/>
            <ac:spMk id="243" creationId="{54A5BD12-3A0C-4F1B-B0D7-D1D5B0F04E90}"/>
          </ac:spMkLst>
        </pc:spChg>
        <pc:spChg chg="mod">
          <ac:chgData name="Jason  Mayberry" userId="cecd4e79-e9a6-45b1-a01a-f51df2288f6a" providerId="ADAL" clId="{47FAB1E1-B14C-468B-B4AD-3D9F241FDD6B}" dt="2022-01-20T14:11:29.318" v="263" actId="1035"/>
          <ac:spMkLst>
            <pc:docMk/>
            <pc:sldMk cId="3012362501" sldId="283"/>
            <ac:spMk id="245" creationId="{ECB362C2-B782-4BD0-BAEF-40E1331848BD}"/>
          </ac:spMkLst>
        </pc:spChg>
        <pc:spChg chg="mod">
          <ac:chgData name="Jason  Mayberry" userId="cecd4e79-e9a6-45b1-a01a-f51df2288f6a" providerId="ADAL" clId="{47FAB1E1-B14C-468B-B4AD-3D9F241FDD6B}" dt="2022-01-20T14:11:29.318" v="263" actId="1035"/>
          <ac:spMkLst>
            <pc:docMk/>
            <pc:sldMk cId="3012362501" sldId="283"/>
            <ac:spMk id="246" creationId="{B43C4C2F-496F-4359-A4E9-FEC86DDCB050}"/>
          </ac:spMkLst>
        </pc:spChg>
        <pc:spChg chg="mod">
          <ac:chgData name="Jason  Mayberry" userId="cecd4e79-e9a6-45b1-a01a-f51df2288f6a" providerId="ADAL" clId="{47FAB1E1-B14C-468B-B4AD-3D9F241FDD6B}" dt="2022-01-20T14:11:29.318" v="263" actId="1035"/>
          <ac:spMkLst>
            <pc:docMk/>
            <pc:sldMk cId="3012362501" sldId="283"/>
            <ac:spMk id="247" creationId="{DDF8A263-1CFC-49C8-B7D2-952A92A478BF}"/>
          </ac:spMkLst>
        </pc:spChg>
        <pc:spChg chg="mod">
          <ac:chgData name="Jason  Mayberry" userId="cecd4e79-e9a6-45b1-a01a-f51df2288f6a" providerId="ADAL" clId="{47FAB1E1-B14C-468B-B4AD-3D9F241FDD6B}" dt="2022-01-20T14:11:29.318" v="263" actId="1035"/>
          <ac:spMkLst>
            <pc:docMk/>
            <pc:sldMk cId="3012362501" sldId="283"/>
            <ac:spMk id="251" creationId="{FBAA23D6-5784-4B02-8487-21489909BDB5}"/>
          </ac:spMkLst>
        </pc:spChg>
        <pc:spChg chg="mod">
          <ac:chgData name="Jason  Mayberry" userId="cecd4e79-e9a6-45b1-a01a-f51df2288f6a" providerId="ADAL" clId="{47FAB1E1-B14C-468B-B4AD-3D9F241FDD6B}" dt="2022-01-20T14:11:29.318" v="263" actId="1035"/>
          <ac:spMkLst>
            <pc:docMk/>
            <pc:sldMk cId="3012362501" sldId="283"/>
            <ac:spMk id="252" creationId="{5C818E41-AD64-4BB6-9B13-5854A195C0A4}"/>
          </ac:spMkLst>
        </pc:spChg>
        <pc:spChg chg="mod">
          <ac:chgData name="Jason  Mayberry" userId="cecd4e79-e9a6-45b1-a01a-f51df2288f6a" providerId="ADAL" clId="{47FAB1E1-B14C-468B-B4AD-3D9F241FDD6B}" dt="2022-01-20T14:11:29.318" v="263" actId="1035"/>
          <ac:spMkLst>
            <pc:docMk/>
            <pc:sldMk cId="3012362501" sldId="283"/>
            <ac:spMk id="253" creationId="{B1AE9A78-9788-4B2F-A52C-4BF251FA7269}"/>
          </ac:spMkLst>
        </pc:spChg>
        <pc:spChg chg="mod">
          <ac:chgData name="Jason  Mayberry" userId="cecd4e79-e9a6-45b1-a01a-f51df2288f6a" providerId="ADAL" clId="{47FAB1E1-B14C-468B-B4AD-3D9F241FDD6B}" dt="2022-01-20T14:11:29.318" v="263" actId="1035"/>
          <ac:spMkLst>
            <pc:docMk/>
            <pc:sldMk cId="3012362501" sldId="283"/>
            <ac:spMk id="255" creationId="{978582CA-523A-4E13-BB06-245FDC696216}"/>
          </ac:spMkLst>
        </pc:spChg>
        <pc:spChg chg="mod">
          <ac:chgData name="Jason  Mayberry" userId="cecd4e79-e9a6-45b1-a01a-f51df2288f6a" providerId="ADAL" clId="{47FAB1E1-B14C-468B-B4AD-3D9F241FDD6B}" dt="2022-01-20T14:11:29.318" v="263" actId="1035"/>
          <ac:spMkLst>
            <pc:docMk/>
            <pc:sldMk cId="3012362501" sldId="283"/>
            <ac:spMk id="256" creationId="{98DC11FE-798F-4072-B5BC-6F61718D9C07}"/>
          </ac:spMkLst>
        </pc:spChg>
        <pc:spChg chg="mod">
          <ac:chgData name="Jason  Mayberry" userId="cecd4e79-e9a6-45b1-a01a-f51df2288f6a" providerId="ADAL" clId="{47FAB1E1-B14C-468B-B4AD-3D9F241FDD6B}" dt="2022-01-20T14:11:29.318" v="263" actId="1035"/>
          <ac:spMkLst>
            <pc:docMk/>
            <pc:sldMk cId="3012362501" sldId="283"/>
            <ac:spMk id="257" creationId="{30725937-7F51-4E02-B17F-F714CE1C8F2D}"/>
          </ac:spMkLst>
        </pc:spChg>
        <pc:spChg chg="mod">
          <ac:chgData name="Jason  Mayberry" userId="cecd4e79-e9a6-45b1-a01a-f51df2288f6a" providerId="ADAL" clId="{47FAB1E1-B14C-468B-B4AD-3D9F241FDD6B}" dt="2022-01-20T14:11:29.318" v="263" actId="1035"/>
          <ac:spMkLst>
            <pc:docMk/>
            <pc:sldMk cId="3012362501" sldId="283"/>
            <ac:spMk id="261" creationId="{CDE865AC-53E0-402B-822C-1E8DD4496891}"/>
          </ac:spMkLst>
        </pc:spChg>
        <pc:spChg chg="mod">
          <ac:chgData name="Jason  Mayberry" userId="cecd4e79-e9a6-45b1-a01a-f51df2288f6a" providerId="ADAL" clId="{47FAB1E1-B14C-468B-B4AD-3D9F241FDD6B}" dt="2022-01-20T14:11:29.318" v="263" actId="1035"/>
          <ac:spMkLst>
            <pc:docMk/>
            <pc:sldMk cId="3012362501" sldId="283"/>
            <ac:spMk id="262" creationId="{E45BCC81-16C8-404D-A6BA-F14417134EA5}"/>
          </ac:spMkLst>
        </pc:spChg>
        <pc:spChg chg="mod">
          <ac:chgData name="Jason  Mayberry" userId="cecd4e79-e9a6-45b1-a01a-f51df2288f6a" providerId="ADAL" clId="{47FAB1E1-B14C-468B-B4AD-3D9F241FDD6B}" dt="2022-01-20T14:11:29.318" v="263" actId="1035"/>
          <ac:spMkLst>
            <pc:docMk/>
            <pc:sldMk cId="3012362501" sldId="283"/>
            <ac:spMk id="263" creationId="{D8FE3060-9A43-4994-987D-15FA265A0CFB}"/>
          </ac:spMkLst>
        </pc:spChg>
        <pc:spChg chg="mod">
          <ac:chgData name="Jason  Mayberry" userId="cecd4e79-e9a6-45b1-a01a-f51df2288f6a" providerId="ADAL" clId="{47FAB1E1-B14C-468B-B4AD-3D9F241FDD6B}" dt="2022-01-20T14:11:29.318" v="263" actId="1035"/>
          <ac:spMkLst>
            <pc:docMk/>
            <pc:sldMk cId="3012362501" sldId="283"/>
            <ac:spMk id="265" creationId="{B143BA04-D7D9-4739-AD8A-D2388DE8B99D}"/>
          </ac:spMkLst>
        </pc:spChg>
        <pc:spChg chg="mod">
          <ac:chgData name="Jason  Mayberry" userId="cecd4e79-e9a6-45b1-a01a-f51df2288f6a" providerId="ADAL" clId="{47FAB1E1-B14C-468B-B4AD-3D9F241FDD6B}" dt="2022-01-20T14:11:29.318" v="263" actId="1035"/>
          <ac:spMkLst>
            <pc:docMk/>
            <pc:sldMk cId="3012362501" sldId="283"/>
            <ac:spMk id="266" creationId="{5ECFBB8E-FB94-4A6E-AA42-E50472E48788}"/>
          </ac:spMkLst>
        </pc:spChg>
        <pc:spChg chg="mod">
          <ac:chgData name="Jason  Mayberry" userId="cecd4e79-e9a6-45b1-a01a-f51df2288f6a" providerId="ADAL" clId="{47FAB1E1-B14C-468B-B4AD-3D9F241FDD6B}" dt="2022-01-20T14:11:29.318" v="263" actId="1035"/>
          <ac:spMkLst>
            <pc:docMk/>
            <pc:sldMk cId="3012362501" sldId="283"/>
            <ac:spMk id="267" creationId="{F9BD4996-A690-4C89-B4E6-C5E5E90C002D}"/>
          </ac:spMkLst>
        </pc:spChg>
        <pc:spChg chg="mod">
          <ac:chgData name="Jason  Mayberry" userId="cecd4e79-e9a6-45b1-a01a-f51df2288f6a" providerId="ADAL" clId="{47FAB1E1-B14C-468B-B4AD-3D9F241FDD6B}" dt="2022-01-20T14:11:29.318" v="263" actId="1035"/>
          <ac:spMkLst>
            <pc:docMk/>
            <pc:sldMk cId="3012362501" sldId="283"/>
            <ac:spMk id="271" creationId="{976AE921-36F4-4576-9B46-77FD0224BBFD}"/>
          </ac:spMkLst>
        </pc:spChg>
        <pc:spChg chg="mod">
          <ac:chgData name="Jason  Mayberry" userId="cecd4e79-e9a6-45b1-a01a-f51df2288f6a" providerId="ADAL" clId="{47FAB1E1-B14C-468B-B4AD-3D9F241FDD6B}" dt="2022-01-20T14:11:29.318" v="263" actId="1035"/>
          <ac:spMkLst>
            <pc:docMk/>
            <pc:sldMk cId="3012362501" sldId="283"/>
            <ac:spMk id="272" creationId="{B1FD606F-3B6E-4474-A42A-628137C8AB75}"/>
          </ac:spMkLst>
        </pc:spChg>
        <pc:spChg chg="mod">
          <ac:chgData name="Jason  Mayberry" userId="cecd4e79-e9a6-45b1-a01a-f51df2288f6a" providerId="ADAL" clId="{47FAB1E1-B14C-468B-B4AD-3D9F241FDD6B}" dt="2022-01-20T14:11:29.318" v="263" actId="1035"/>
          <ac:spMkLst>
            <pc:docMk/>
            <pc:sldMk cId="3012362501" sldId="283"/>
            <ac:spMk id="273" creationId="{640F38F0-784F-41AE-B34C-39A8BF8F82D8}"/>
          </ac:spMkLst>
        </pc:spChg>
        <pc:spChg chg="mod">
          <ac:chgData name="Jason  Mayberry" userId="cecd4e79-e9a6-45b1-a01a-f51df2288f6a" providerId="ADAL" clId="{47FAB1E1-B14C-468B-B4AD-3D9F241FDD6B}" dt="2022-01-20T14:11:29.318" v="263" actId="1035"/>
          <ac:spMkLst>
            <pc:docMk/>
            <pc:sldMk cId="3012362501" sldId="283"/>
            <ac:spMk id="275" creationId="{25FCDA53-21E3-4279-A09D-69816DB1D672}"/>
          </ac:spMkLst>
        </pc:spChg>
        <pc:spChg chg="mod">
          <ac:chgData name="Jason  Mayberry" userId="cecd4e79-e9a6-45b1-a01a-f51df2288f6a" providerId="ADAL" clId="{47FAB1E1-B14C-468B-B4AD-3D9F241FDD6B}" dt="2022-01-20T14:11:29.318" v="263" actId="1035"/>
          <ac:spMkLst>
            <pc:docMk/>
            <pc:sldMk cId="3012362501" sldId="283"/>
            <ac:spMk id="276" creationId="{F82AB6F5-C29C-4BF3-9616-7D7802911F3D}"/>
          </ac:spMkLst>
        </pc:spChg>
        <pc:spChg chg="mod">
          <ac:chgData name="Jason  Mayberry" userId="cecd4e79-e9a6-45b1-a01a-f51df2288f6a" providerId="ADAL" clId="{47FAB1E1-B14C-468B-B4AD-3D9F241FDD6B}" dt="2022-01-20T14:11:29.318" v="263" actId="1035"/>
          <ac:spMkLst>
            <pc:docMk/>
            <pc:sldMk cId="3012362501" sldId="283"/>
            <ac:spMk id="277" creationId="{5B357AF9-CB90-4C87-AA09-0DE07CAAD6D1}"/>
          </ac:spMkLst>
        </pc:spChg>
        <pc:spChg chg="mod">
          <ac:chgData name="Jason  Mayberry" userId="cecd4e79-e9a6-45b1-a01a-f51df2288f6a" providerId="ADAL" clId="{47FAB1E1-B14C-468B-B4AD-3D9F241FDD6B}" dt="2022-01-20T14:11:29.318" v="263" actId="1035"/>
          <ac:spMkLst>
            <pc:docMk/>
            <pc:sldMk cId="3012362501" sldId="283"/>
            <ac:spMk id="281" creationId="{79FD551D-4D81-413A-A681-AD59854B131F}"/>
          </ac:spMkLst>
        </pc:spChg>
        <pc:spChg chg="mod">
          <ac:chgData name="Jason  Mayberry" userId="cecd4e79-e9a6-45b1-a01a-f51df2288f6a" providerId="ADAL" clId="{47FAB1E1-B14C-468B-B4AD-3D9F241FDD6B}" dt="2022-01-20T14:11:29.318" v="263" actId="1035"/>
          <ac:spMkLst>
            <pc:docMk/>
            <pc:sldMk cId="3012362501" sldId="283"/>
            <ac:spMk id="282" creationId="{B57C60C3-719D-4BA9-B2BF-7EB0F9CA4C7E}"/>
          </ac:spMkLst>
        </pc:spChg>
        <pc:spChg chg="mod">
          <ac:chgData name="Jason  Mayberry" userId="cecd4e79-e9a6-45b1-a01a-f51df2288f6a" providerId="ADAL" clId="{47FAB1E1-B14C-468B-B4AD-3D9F241FDD6B}" dt="2022-01-20T14:11:29.318" v="263" actId="1035"/>
          <ac:spMkLst>
            <pc:docMk/>
            <pc:sldMk cId="3012362501" sldId="283"/>
            <ac:spMk id="283" creationId="{3ACDB1A6-C4C8-4C1F-AE87-207D3B1BCF3D}"/>
          </ac:spMkLst>
        </pc:spChg>
        <pc:spChg chg="mod">
          <ac:chgData name="Jason  Mayberry" userId="cecd4e79-e9a6-45b1-a01a-f51df2288f6a" providerId="ADAL" clId="{47FAB1E1-B14C-468B-B4AD-3D9F241FDD6B}" dt="2022-01-20T14:11:29.318" v="263" actId="1035"/>
          <ac:spMkLst>
            <pc:docMk/>
            <pc:sldMk cId="3012362501" sldId="283"/>
            <ac:spMk id="285" creationId="{4B7850AA-AB2D-4725-AE2E-4D3771B56683}"/>
          </ac:spMkLst>
        </pc:spChg>
        <pc:spChg chg="mod">
          <ac:chgData name="Jason  Mayberry" userId="cecd4e79-e9a6-45b1-a01a-f51df2288f6a" providerId="ADAL" clId="{47FAB1E1-B14C-468B-B4AD-3D9F241FDD6B}" dt="2022-01-20T14:11:29.318" v="263" actId="1035"/>
          <ac:spMkLst>
            <pc:docMk/>
            <pc:sldMk cId="3012362501" sldId="283"/>
            <ac:spMk id="286" creationId="{EEFE0A92-39E0-4516-B50E-1ADCA23AA3DE}"/>
          </ac:spMkLst>
        </pc:spChg>
        <pc:spChg chg="mod">
          <ac:chgData name="Jason  Mayberry" userId="cecd4e79-e9a6-45b1-a01a-f51df2288f6a" providerId="ADAL" clId="{47FAB1E1-B14C-468B-B4AD-3D9F241FDD6B}" dt="2022-01-20T14:11:29.318" v="263" actId="1035"/>
          <ac:spMkLst>
            <pc:docMk/>
            <pc:sldMk cId="3012362501" sldId="283"/>
            <ac:spMk id="287" creationId="{5B514953-53E4-41B1-9981-739C38F3387D}"/>
          </ac:spMkLst>
        </pc:spChg>
        <pc:spChg chg="mod">
          <ac:chgData name="Jason  Mayberry" userId="cecd4e79-e9a6-45b1-a01a-f51df2288f6a" providerId="ADAL" clId="{47FAB1E1-B14C-468B-B4AD-3D9F241FDD6B}" dt="2022-01-20T14:11:29.318" v="263" actId="1035"/>
          <ac:spMkLst>
            <pc:docMk/>
            <pc:sldMk cId="3012362501" sldId="283"/>
            <ac:spMk id="291" creationId="{509D19A7-B28B-41D0-93CB-EFEE591BD114}"/>
          </ac:spMkLst>
        </pc:spChg>
        <pc:spChg chg="mod">
          <ac:chgData name="Jason  Mayberry" userId="cecd4e79-e9a6-45b1-a01a-f51df2288f6a" providerId="ADAL" clId="{47FAB1E1-B14C-468B-B4AD-3D9F241FDD6B}" dt="2022-01-20T14:11:29.318" v="263" actId="1035"/>
          <ac:spMkLst>
            <pc:docMk/>
            <pc:sldMk cId="3012362501" sldId="283"/>
            <ac:spMk id="292" creationId="{1412455B-106A-4F8C-B507-A35E867818F0}"/>
          </ac:spMkLst>
        </pc:spChg>
        <pc:spChg chg="mod">
          <ac:chgData name="Jason  Mayberry" userId="cecd4e79-e9a6-45b1-a01a-f51df2288f6a" providerId="ADAL" clId="{47FAB1E1-B14C-468B-B4AD-3D9F241FDD6B}" dt="2022-01-20T14:11:29.318" v="263" actId="1035"/>
          <ac:spMkLst>
            <pc:docMk/>
            <pc:sldMk cId="3012362501" sldId="283"/>
            <ac:spMk id="293" creationId="{ADCDF20C-FB63-40A8-BD52-6F9F7988AEEE}"/>
          </ac:spMkLst>
        </pc:spChg>
        <pc:spChg chg="mod">
          <ac:chgData name="Jason  Mayberry" userId="cecd4e79-e9a6-45b1-a01a-f51df2288f6a" providerId="ADAL" clId="{47FAB1E1-B14C-468B-B4AD-3D9F241FDD6B}" dt="2022-01-20T14:11:29.318" v="263" actId="1035"/>
          <ac:spMkLst>
            <pc:docMk/>
            <pc:sldMk cId="3012362501" sldId="283"/>
            <ac:spMk id="295" creationId="{E746D351-D524-4DD8-B934-C4D4880CD9A8}"/>
          </ac:spMkLst>
        </pc:spChg>
        <pc:spChg chg="mod">
          <ac:chgData name="Jason  Mayberry" userId="cecd4e79-e9a6-45b1-a01a-f51df2288f6a" providerId="ADAL" clId="{47FAB1E1-B14C-468B-B4AD-3D9F241FDD6B}" dt="2022-01-20T14:11:29.318" v="263" actId="1035"/>
          <ac:spMkLst>
            <pc:docMk/>
            <pc:sldMk cId="3012362501" sldId="283"/>
            <ac:spMk id="296" creationId="{F837107E-1D80-49DE-8391-9A0454262212}"/>
          </ac:spMkLst>
        </pc:spChg>
        <pc:spChg chg="mod">
          <ac:chgData name="Jason  Mayberry" userId="cecd4e79-e9a6-45b1-a01a-f51df2288f6a" providerId="ADAL" clId="{47FAB1E1-B14C-468B-B4AD-3D9F241FDD6B}" dt="2022-01-20T14:11:29.318" v="263" actId="1035"/>
          <ac:spMkLst>
            <pc:docMk/>
            <pc:sldMk cId="3012362501" sldId="283"/>
            <ac:spMk id="297" creationId="{29CA008E-6E61-4861-BFF5-3A4BD4BDE1EA}"/>
          </ac:spMkLst>
        </pc:spChg>
        <pc:spChg chg="mod">
          <ac:chgData name="Jason  Mayberry" userId="cecd4e79-e9a6-45b1-a01a-f51df2288f6a" providerId="ADAL" clId="{47FAB1E1-B14C-468B-B4AD-3D9F241FDD6B}" dt="2022-01-20T14:11:29.318" v="263" actId="1035"/>
          <ac:spMkLst>
            <pc:docMk/>
            <pc:sldMk cId="3012362501" sldId="283"/>
            <ac:spMk id="301" creationId="{8E7EBC1D-7071-4E0B-A230-BB83DE87948C}"/>
          </ac:spMkLst>
        </pc:spChg>
        <pc:spChg chg="mod">
          <ac:chgData name="Jason  Mayberry" userId="cecd4e79-e9a6-45b1-a01a-f51df2288f6a" providerId="ADAL" clId="{47FAB1E1-B14C-468B-B4AD-3D9F241FDD6B}" dt="2022-01-20T14:11:29.318" v="263" actId="1035"/>
          <ac:spMkLst>
            <pc:docMk/>
            <pc:sldMk cId="3012362501" sldId="283"/>
            <ac:spMk id="302" creationId="{085329EE-B72A-4756-A9C9-866649ADC0FC}"/>
          </ac:spMkLst>
        </pc:spChg>
        <pc:spChg chg="mod">
          <ac:chgData name="Jason  Mayberry" userId="cecd4e79-e9a6-45b1-a01a-f51df2288f6a" providerId="ADAL" clId="{47FAB1E1-B14C-468B-B4AD-3D9F241FDD6B}" dt="2022-01-20T14:11:29.318" v="263" actId="1035"/>
          <ac:spMkLst>
            <pc:docMk/>
            <pc:sldMk cId="3012362501" sldId="283"/>
            <ac:spMk id="303" creationId="{FF08C93F-9E70-4804-BFBD-81B623F71029}"/>
          </ac:spMkLst>
        </pc:spChg>
        <pc:spChg chg="mod">
          <ac:chgData name="Jason  Mayberry" userId="cecd4e79-e9a6-45b1-a01a-f51df2288f6a" providerId="ADAL" clId="{47FAB1E1-B14C-468B-B4AD-3D9F241FDD6B}" dt="2022-01-20T14:11:29.318" v="263" actId="1035"/>
          <ac:spMkLst>
            <pc:docMk/>
            <pc:sldMk cId="3012362501" sldId="283"/>
            <ac:spMk id="305" creationId="{0EE9D47D-D266-4654-9CBF-7948899531A8}"/>
          </ac:spMkLst>
        </pc:spChg>
        <pc:spChg chg="mod">
          <ac:chgData name="Jason  Mayberry" userId="cecd4e79-e9a6-45b1-a01a-f51df2288f6a" providerId="ADAL" clId="{47FAB1E1-B14C-468B-B4AD-3D9F241FDD6B}" dt="2022-01-20T14:11:29.318" v="263" actId="1035"/>
          <ac:spMkLst>
            <pc:docMk/>
            <pc:sldMk cId="3012362501" sldId="283"/>
            <ac:spMk id="306" creationId="{5B6540AF-86EC-46B4-B066-58EE9030E019}"/>
          </ac:spMkLst>
        </pc:spChg>
        <pc:spChg chg="mod">
          <ac:chgData name="Jason  Mayberry" userId="cecd4e79-e9a6-45b1-a01a-f51df2288f6a" providerId="ADAL" clId="{47FAB1E1-B14C-468B-B4AD-3D9F241FDD6B}" dt="2022-01-20T14:11:29.318" v="263" actId="1035"/>
          <ac:spMkLst>
            <pc:docMk/>
            <pc:sldMk cId="3012362501" sldId="283"/>
            <ac:spMk id="307" creationId="{D55D493A-0EB5-449B-BD9B-E7A06CFF1021}"/>
          </ac:spMkLst>
        </pc:spChg>
        <pc:spChg chg="mod">
          <ac:chgData name="Jason  Mayberry" userId="cecd4e79-e9a6-45b1-a01a-f51df2288f6a" providerId="ADAL" clId="{47FAB1E1-B14C-468B-B4AD-3D9F241FDD6B}" dt="2022-01-20T14:11:29.318" v="263" actId="1035"/>
          <ac:spMkLst>
            <pc:docMk/>
            <pc:sldMk cId="3012362501" sldId="283"/>
            <ac:spMk id="311" creationId="{B21E3479-255F-45DC-AA0D-20BCAF882E66}"/>
          </ac:spMkLst>
        </pc:spChg>
        <pc:spChg chg="mod">
          <ac:chgData name="Jason  Mayberry" userId="cecd4e79-e9a6-45b1-a01a-f51df2288f6a" providerId="ADAL" clId="{47FAB1E1-B14C-468B-B4AD-3D9F241FDD6B}" dt="2022-01-20T14:11:29.318" v="263" actId="1035"/>
          <ac:spMkLst>
            <pc:docMk/>
            <pc:sldMk cId="3012362501" sldId="283"/>
            <ac:spMk id="312" creationId="{BEB3FC32-9FA0-4737-A3A7-A9896BA6539E}"/>
          </ac:spMkLst>
        </pc:spChg>
        <pc:spChg chg="mod">
          <ac:chgData name="Jason  Mayberry" userId="cecd4e79-e9a6-45b1-a01a-f51df2288f6a" providerId="ADAL" clId="{47FAB1E1-B14C-468B-B4AD-3D9F241FDD6B}" dt="2022-01-20T14:11:29.318" v="263" actId="1035"/>
          <ac:spMkLst>
            <pc:docMk/>
            <pc:sldMk cId="3012362501" sldId="283"/>
            <ac:spMk id="313" creationId="{E9FC3509-A2CB-46D7-B2C1-9F59C2FE4516}"/>
          </ac:spMkLst>
        </pc:spChg>
        <pc:spChg chg="mod">
          <ac:chgData name="Jason  Mayberry" userId="cecd4e79-e9a6-45b1-a01a-f51df2288f6a" providerId="ADAL" clId="{47FAB1E1-B14C-468B-B4AD-3D9F241FDD6B}" dt="2022-01-20T14:11:29.318" v="263" actId="1035"/>
          <ac:spMkLst>
            <pc:docMk/>
            <pc:sldMk cId="3012362501" sldId="283"/>
            <ac:spMk id="315" creationId="{22F44BCF-E112-47E3-811C-E03F6C653938}"/>
          </ac:spMkLst>
        </pc:spChg>
        <pc:spChg chg="mod">
          <ac:chgData name="Jason  Mayberry" userId="cecd4e79-e9a6-45b1-a01a-f51df2288f6a" providerId="ADAL" clId="{47FAB1E1-B14C-468B-B4AD-3D9F241FDD6B}" dt="2022-01-20T14:11:29.318" v="263" actId="1035"/>
          <ac:spMkLst>
            <pc:docMk/>
            <pc:sldMk cId="3012362501" sldId="283"/>
            <ac:spMk id="316" creationId="{521CA50F-5E3B-44E6-A47C-5E126419C86D}"/>
          </ac:spMkLst>
        </pc:spChg>
        <pc:spChg chg="mod">
          <ac:chgData name="Jason  Mayberry" userId="cecd4e79-e9a6-45b1-a01a-f51df2288f6a" providerId="ADAL" clId="{47FAB1E1-B14C-468B-B4AD-3D9F241FDD6B}" dt="2022-01-20T14:11:29.318" v="263" actId="1035"/>
          <ac:spMkLst>
            <pc:docMk/>
            <pc:sldMk cId="3012362501" sldId="283"/>
            <ac:spMk id="317" creationId="{28DB12C9-44C1-4241-B811-80817FD2CB1E}"/>
          </ac:spMkLst>
        </pc:spChg>
        <pc:spChg chg="mod">
          <ac:chgData name="Jason  Mayberry" userId="cecd4e79-e9a6-45b1-a01a-f51df2288f6a" providerId="ADAL" clId="{47FAB1E1-B14C-468B-B4AD-3D9F241FDD6B}" dt="2022-01-20T14:11:29.318" v="263" actId="1035"/>
          <ac:spMkLst>
            <pc:docMk/>
            <pc:sldMk cId="3012362501" sldId="283"/>
            <ac:spMk id="321" creationId="{B456EF79-91EB-4444-8CB3-DA5FBA315CA6}"/>
          </ac:spMkLst>
        </pc:spChg>
        <pc:spChg chg="mod">
          <ac:chgData name="Jason  Mayberry" userId="cecd4e79-e9a6-45b1-a01a-f51df2288f6a" providerId="ADAL" clId="{47FAB1E1-B14C-468B-B4AD-3D9F241FDD6B}" dt="2022-01-20T14:11:29.318" v="263" actId="1035"/>
          <ac:spMkLst>
            <pc:docMk/>
            <pc:sldMk cId="3012362501" sldId="283"/>
            <ac:spMk id="322" creationId="{70F8AC76-95C4-4765-88B3-838E9DA2D406}"/>
          </ac:spMkLst>
        </pc:spChg>
        <pc:spChg chg="mod">
          <ac:chgData name="Jason  Mayberry" userId="cecd4e79-e9a6-45b1-a01a-f51df2288f6a" providerId="ADAL" clId="{47FAB1E1-B14C-468B-B4AD-3D9F241FDD6B}" dt="2022-01-20T14:11:29.318" v="263" actId="1035"/>
          <ac:spMkLst>
            <pc:docMk/>
            <pc:sldMk cId="3012362501" sldId="283"/>
            <ac:spMk id="323" creationId="{151C4412-43BD-4E4F-8AD2-FC28591DE89F}"/>
          </ac:spMkLst>
        </pc:spChg>
        <pc:spChg chg="mod">
          <ac:chgData name="Jason  Mayberry" userId="cecd4e79-e9a6-45b1-a01a-f51df2288f6a" providerId="ADAL" clId="{47FAB1E1-B14C-468B-B4AD-3D9F241FDD6B}" dt="2022-01-20T14:11:29.318" v="263" actId="1035"/>
          <ac:spMkLst>
            <pc:docMk/>
            <pc:sldMk cId="3012362501" sldId="283"/>
            <ac:spMk id="325" creationId="{2CA75E1D-610B-4469-8C67-C7EF9138B0E8}"/>
          </ac:spMkLst>
        </pc:spChg>
        <pc:spChg chg="mod">
          <ac:chgData name="Jason  Mayberry" userId="cecd4e79-e9a6-45b1-a01a-f51df2288f6a" providerId="ADAL" clId="{47FAB1E1-B14C-468B-B4AD-3D9F241FDD6B}" dt="2022-01-20T14:11:29.318" v="263" actId="1035"/>
          <ac:spMkLst>
            <pc:docMk/>
            <pc:sldMk cId="3012362501" sldId="283"/>
            <ac:spMk id="326" creationId="{B364CEF5-A42B-4C2E-BEDF-098E22453103}"/>
          </ac:spMkLst>
        </pc:spChg>
        <pc:spChg chg="mod">
          <ac:chgData name="Jason  Mayberry" userId="cecd4e79-e9a6-45b1-a01a-f51df2288f6a" providerId="ADAL" clId="{47FAB1E1-B14C-468B-B4AD-3D9F241FDD6B}" dt="2022-01-20T14:11:29.318" v="263" actId="1035"/>
          <ac:spMkLst>
            <pc:docMk/>
            <pc:sldMk cId="3012362501" sldId="283"/>
            <ac:spMk id="327" creationId="{77B628ED-590B-4A51-B441-58CEE59FBF7B}"/>
          </ac:spMkLst>
        </pc:spChg>
        <pc:spChg chg="mod">
          <ac:chgData name="Jason  Mayberry" userId="cecd4e79-e9a6-45b1-a01a-f51df2288f6a" providerId="ADAL" clId="{47FAB1E1-B14C-468B-B4AD-3D9F241FDD6B}" dt="2022-01-20T14:11:29.318" v="263" actId="1035"/>
          <ac:spMkLst>
            <pc:docMk/>
            <pc:sldMk cId="3012362501" sldId="283"/>
            <ac:spMk id="331" creationId="{82A517B8-B6E3-4A82-9498-640BE559448F}"/>
          </ac:spMkLst>
        </pc:spChg>
        <pc:spChg chg="mod">
          <ac:chgData name="Jason  Mayberry" userId="cecd4e79-e9a6-45b1-a01a-f51df2288f6a" providerId="ADAL" clId="{47FAB1E1-B14C-468B-B4AD-3D9F241FDD6B}" dt="2022-01-20T14:11:29.318" v="263" actId="1035"/>
          <ac:spMkLst>
            <pc:docMk/>
            <pc:sldMk cId="3012362501" sldId="283"/>
            <ac:spMk id="332" creationId="{3AC8BE80-1207-40A0-A02A-C8D6B510C8C8}"/>
          </ac:spMkLst>
        </pc:spChg>
        <pc:spChg chg="mod">
          <ac:chgData name="Jason  Mayberry" userId="cecd4e79-e9a6-45b1-a01a-f51df2288f6a" providerId="ADAL" clId="{47FAB1E1-B14C-468B-B4AD-3D9F241FDD6B}" dt="2022-01-20T14:11:29.318" v="263" actId="1035"/>
          <ac:spMkLst>
            <pc:docMk/>
            <pc:sldMk cId="3012362501" sldId="283"/>
            <ac:spMk id="333" creationId="{031314EF-45CC-42D2-B645-B919E9BC1C6E}"/>
          </ac:spMkLst>
        </pc:spChg>
        <pc:spChg chg="mod">
          <ac:chgData name="Jason  Mayberry" userId="cecd4e79-e9a6-45b1-a01a-f51df2288f6a" providerId="ADAL" clId="{47FAB1E1-B14C-468B-B4AD-3D9F241FDD6B}" dt="2022-01-20T14:11:29.318" v="263" actId="1035"/>
          <ac:spMkLst>
            <pc:docMk/>
            <pc:sldMk cId="3012362501" sldId="283"/>
            <ac:spMk id="335" creationId="{8B347A0C-E3C7-4BAD-BEA9-78D0A16DCF26}"/>
          </ac:spMkLst>
        </pc:spChg>
        <pc:spChg chg="mod">
          <ac:chgData name="Jason  Mayberry" userId="cecd4e79-e9a6-45b1-a01a-f51df2288f6a" providerId="ADAL" clId="{47FAB1E1-B14C-468B-B4AD-3D9F241FDD6B}" dt="2022-01-20T14:11:29.318" v="263" actId="1035"/>
          <ac:spMkLst>
            <pc:docMk/>
            <pc:sldMk cId="3012362501" sldId="283"/>
            <ac:spMk id="336" creationId="{982AC786-DDEB-4478-8BAE-AC8175A6957D}"/>
          </ac:spMkLst>
        </pc:spChg>
        <pc:spChg chg="mod">
          <ac:chgData name="Jason  Mayberry" userId="cecd4e79-e9a6-45b1-a01a-f51df2288f6a" providerId="ADAL" clId="{47FAB1E1-B14C-468B-B4AD-3D9F241FDD6B}" dt="2022-01-20T14:11:29.318" v="263" actId="1035"/>
          <ac:spMkLst>
            <pc:docMk/>
            <pc:sldMk cId="3012362501" sldId="283"/>
            <ac:spMk id="337" creationId="{AED6DBC8-FFBA-4AB3-ACEE-B501519119F2}"/>
          </ac:spMkLst>
        </pc:spChg>
        <pc:spChg chg="mod">
          <ac:chgData name="Jason  Mayberry" userId="cecd4e79-e9a6-45b1-a01a-f51df2288f6a" providerId="ADAL" clId="{47FAB1E1-B14C-468B-B4AD-3D9F241FDD6B}" dt="2022-01-20T14:11:29.318" v="263" actId="1035"/>
          <ac:spMkLst>
            <pc:docMk/>
            <pc:sldMk cId="3012362501" sldId="283"/>
            <ac:spMk id="341" creationId="{EB859E51-5F00-4C03-A5DC-56143D4BC162}"/>
          </ac:spMkLst>
        </pc:spChg>
        <pc:spChg chg="mod">
          <ac:chgData name="Jason  Mayberry" userId="cecd4e79-e9a6-45b1-a01a-f51df2288f6a" providerId="ADAL" clId="{47FAB1E1-B14C-468B-B4AD-3D9F241FDD6B}" dt="2022-01-20T14:11:29.318" v="263" actId="1035"/>
          <ac:spMkLst>
            <pc:docMk/>
            <pc:sldMk cId="3012362501" sldId="283"/>
            <ac:spMk id="342" creationId="{3691AAE8-07C1-48CF-BA5E-DC743B5B875C}"/>
          </ac:spMkLst>
        </pc:spChg>
        <pc:spChg chg="mod">
          <ac:chgData name="Jason  Mayberry" userId="cecd4e79-e9a6-45b1-a01a-f51df2288f6a" providerId="ADAL" clId="{47FAB1E1-B14C-468B-B4AD-3D9F241FDD6B}" dt="2022-01-20T14:11:29.318" v="263" actId="1035"/>
          <ac:spMkLst>
            <pc:docMk/>
            <pc:sldMk cId="3012362501" sldId="283"/>
            <ac:spMk id="343" creationId="{D529F455-BE1C-49B8-BFFE-9D2979C3BB72}"/>
          </ac:spMkLst>
        </pc:spChg>
        <pc:spChg chg="mod">
          <ac:chgData name="Jason  Mayberry" userId="cecd4e79-e9a6-45b1-a01a-f51df2288f6a" providerId="ADAL" clId="{47FAB1E1-B14C-468B-B4AD-3D9F241FDD6B}" dt="2022-01-20T14:11:29.318" v="263" actId="1035"/>
          <ac:spMkLst>
            <pc:docMk/>
            <pc:sldMk cId="3012362501" sldId="283"/>
            <ac:spMk id="345" creationId="{90BDD4E8-B121-4412-8697-C81DC888903F}"/>
          </ac:spMkLst>
        </pc:spChg>
        <pc:spChg chg="mod">
          <ac:chgData name="Jason  Mayberry" userId="cecd4e79-e9a6-45b1-a01a-f51df2288f6a" providerId="ADAL" clId="{47FAB1E1-B14C-468B-B4AD-3D9F241FDD6B}" dt="2022-01-20T14:11:29.318" v="263" actId="1035"/>
          <ac:spMkLst>
            <pc:docMk/>
            <pc:sldMk cId="3012362501" sldId="283"/>
            <ac:spMk id="346" creationId="{A41CC651-0D05-48B8-B82A-6A78741CE884}"/>
          </ac:spMkLst>
        </pc:spChg>
        <pc:spChg chg="mod">
          <ac:chgData name="Jason  Mayberry" userId="cecd4e79-e9a6-45b1-a01a-f51df2288f6a" providerId="ADAL" clId="{47FAB1E1-B14C-468B-B4AD-3D9F241FDD6B}" dt="2022-01-20T14:11:29.318" v="263" actId="1035"/>
          <ac:spMkLst>
            <pc:docMk/>
            <pc:sldMk cId="3012362501" sldId="283"/>
            <ac:spMk id="347" creationId="{9DABED98-39C9-4BA5-AB65-503B2ABDD454}"/>
          </ac:spMkLst>
        </pc:spChg>
        <pc:spChg chg="mod">
          <ac:chgData name="Jason  Mayberry" userId="cecd4e79-e9a6-45b1-a01a-f51df2288f6a" providerId="ADAL" clId="{47FAB1E1-B14C-468B-B4AD-3D9F241FDD6B}" dt="2022-01-20T14:11:29.318" v="263" actId="1035"/>
          <ac:spMkLst>
            <pc:docMk/>
            <pc:sldMk cId="3012362501" sldId="283"/>
            <ac:spMk id="351" creationId="{93E6DBED-0B82-4AE2-BD2C-135C37062063}"/>
          </ac:spMkLst>
        </pc:spChg>
        <pc:spChg chg="mod">
          <ac:chgData name="Jason  Mayberry" userId="cecd4e79-e9a6-45b1-a01a-f51df2288f6a" providerId="ADAL" clId="{47FAB1E1-B14C-468B-B4AD-3D9F241FDD6B}" dt="2022-01-20T14:11:29.318" v="263" actId="1035"/>
          <ac:spMkLst>
            <pc:docMk/>
            <pc:sldMk cId="3012362501" sldId="283"/>
            <ac:spMk id="352" creationId="{DEC52AD3-4F01-4BBA-9FCC-B6C5B2DF7A0C}"/>
          </ac:spMkLst>
        </pc:spChg>
        <pc:spChg chg="mod">
          <ac:chgData name="Jason  Mayberry" userId="cecd4e79-e9a6-45b1-a01a-f51df2288f6a" providerId="ADAL" clId="{47FAB1E1-B14C-468B-B4AD-3D9F241FDD6B}" dt="2022-01-20T14:11:29.318" v="263" actId="1035"/>
          <ac:spMkLst>
            <pc:docMk/>
            <pc:sldMk cId="3012362501" sldId="283"/>
            <ac:spMk id="353" creationId="{15A78CD8-AA57-48D4-8C4B-F35CC1F2DBEA}"/>
          </ac:spMkLst>
        </pc:spChg>
        <pc:spChg chg="mod">
          <ac:chgData name="Jason  Mayberry" userId="cecd4e79-e9a6-45b1-a01a-f51df2288f6a" providerId="ADAL" clId="{47FAB1E1-B14C-468B-B4AD-3D9F241FDD6B}" dt="2022-01-20T14:11:29.318" v="263" actId="1035"/>
          <ac:spMkLst>
            <pc:docMk/>
            <pc:sldMk cId="3012362501" sldId="283"/>
            <ac:spMk id="355" creationId="{72351C0A-67F6-406C-A7FF-21CF2EA0972C}"/>
          </ac:spMkLst>
        </pc:spChg>
        <pc:spChg chg="mod">
          <ac:chgData name="Jason  Mayberry" userId="cecd4e79-e9a6-45b1-a01a-f51df2288f6a" providerId="ADAL" clId="{47FAB1E1-B14C-468B-B4AD-3D9F241FDD6B}" dt="2022-01-20T14:11:29.318" v="263" actId="1035"/>
          <ac:spMkLst>
            <pc:docMk/>
            <pc:sldMk cId="3012362501" sldId="283"/>
            <ac:spMk id="356" creationId="{C0FFD3E1-E875-470A-BBCB-701F3CEA5215}"/>
          </ac:spMkLst>
        </pc:spChg>
        <pc:spChg chg="mod">
          <ac:chgData name="Jason  Mayberry" userId="cecd4e79-e9a6-45b1-a01a-f51df2288f6a" providerId="ADAL" clId="{47FAB1E1-B14C-468B-B4AD-3D9F241FDD6B}" dt="2022-01-20T14:11:29.318" v="263" actId="1035"/>
          <ac:spMkLst>
            <pc:docMk/>
            <pc:sldMk cId="3012362501" sldId="283"/>
            <ac:spMk id="357" creationId="{1DEA15C0-39EC-44B2-8C5E-43D473D166E6}"/>
          </ac:spMkLst>
        </pc:spChg>
        <pc:spChg chg="mod">
          <ac:chgData name="Jason  Mayberry" userId="cecd4e79-e9a6-45b1-a01a-f51df2288f6a" providerId="ADAL" clId="{47FAB1E1-B14C-468B-B4AD-3D9F241FDD6B}" dt="2022-01-20T14:11:29.318" v="263" actId="1035"/>
          <ac:spMkLst>
            <pc:docMk/>
            <pc:sldMk cId="3012362501" sldId="283"/>
            <ac:spMk id="361" creationId="{B18758FF-885A-45CD-A5FA-998EE858ECFB}"/>
          </ac:spMkLst>
        </pc:spChg>
        <pc:spChg chg="mod">
          <ac:chgData name="Jason  Mayberry" userId="cecd4e79-e9a6-45b1-a01a-f51df2288f6a" providerId="ADAL" clId="{47FAB1E1-B14C-468B-B4AD-3D9F241FDD6B}" dt="2022-01-20T14:11:29.318" v="263" actId="1035"/>
          <ac:spMkLst>
            <pc:docMk/>
            <pc:sldMk cId="3012362501" sldId="283"/>
            <ac:spMk id="362" creationId="{26CFDD51-13C3-4A96-8A43-175AD25114AA}"/>
          </ac:spMkLst>
        </pc:spChg>
        <pc:spChg chg="mod">
          <ac:chgData name="Jason  Mayberry" userId="cecd4e79-e9a6-45b1-a01a-f51df2288f6a" providerId="ADAL" clId="{47FAB1E1-B14C-468B-B4AD-3D9F241FDD6B}" dt="2022-01-20T14:11:29.318" v="263" actId="1035"/>
          <ac:spMkLst>
            <pc:docMk/>
            <pc:sldMk cId="3012362501" sldId="283"/>
            <ac:spMk id="363" creationId="{A873C03D-1FEF-4467-9429-4D784C336021}"/>
          </ac:spMkLst>
        </pc:spChg>
        <pc:spChg chg="mod">
          <ac:chgData name="Jason  Mayberry" userId="cecd4e79-e9a6-45b1-a01a-f51df2288f6a" providerId="ADAL" clId="{47FAB1E1-B14C-468B-B4AD-3D9F241FDD6B}" dt="2022-01-20T14:11:29.318" v="263" actId="1035"/>
          <ac:spMkLst>
            <pc:docMk/>
            <pc:sldMk cId="3012362501" sldId="283"/>
            <ac:spMk id="365" creationId="{92E01296-65E7-4A0B-AB38-710EC5CACDEB}"/>
          </ac:spMkLst>
        </pc:spChg>
        <pc:spChg chg="mod">
          <ac:chgData name="Jason  Mayberry" userId="cecd4e79-e9a6-45b1-a01a-f51df2288f6a" providerId="ADAL" clId="{47FAB1E1-B14C-468B-B4AD-3D9F241FDD6B}" dt="2022-01-20T14:11:29.318" v="263" actId="1035"/>
          <ac:spMkLst>
            <pc:docMk/>
            <pc:sldMk cId="3012362501" sldId="283"/>
            <ac:spMk id="366" creationId="{15BA99C6-68F8-486C-AD2B-9DB8267FAEB7}"/>
          </ac:spMkLst>
        </pc:spChg>
        <pc:spChg chg="mod">
          <ac:chgData name="Jason  Mayberry" userId="cecd4e79-e9a6-45b1-a01a-f51df2288f6a" providerId="ADAL" clId="{47FAB1E1-B14C-468B-B4AD-3D9F241FDD6B}" dt="2022-01-20T14:11:29.318" v="263" actId="1035"/>
          <ac:spMkLst>
            <pc:docMk/>
            <pc:sldMk cId="3012362501" sldId="283"/>
            <ac:spMk id="367" creationId="{9C1B6C92-CE73-4BC7-9B34-96576230156A}"/>
          </ac:spMkLst>
        </pc:spChg>
        <pc:spChg chg="mod">
          <ac:chgData name="Jason  Mayberry" userId="cecd4e79-e9a6-45b1-a01a-f51df2288f6a" providerId="ADAL" clId="{47FAB1E1-B14C-468B-B4AD-3D9F241FDD6B}" dt="2022-01-20T14:11:29.318" v="263" actId="1035"/>
          <ac:spMkLst>
            <pc:docMk/>
            <pc:sldMk cId="3012362501" sldId="283"/>
            <ac:spMk id="371" creationId="{B6F1E968-11AB-4911-AA5E-C38481D17055}"/>
          </ac:spMkLst>
        </pc:spChg>
        <pc:spChg chg="mod">
          <ac:chgData name="Jason  Mayberry" userId="cecd4e79-e9a6-45b1-a01a-f51df2288f6a" providerId="ADAL" clId="{47FAB1E1-B14C-468B-B4AD-3D9F241FDD6B}" dt="2022-01-20T14:11:29.318" v="263" actId="1035"/>
          <ac:spMkLst>
            <pc:docMk/>
            <pc:sldMk cId="3012362501" sldId="283"/>
            <ac:spMk id="372" creationId="{B862334D-18EF-4D70-9C52-3D157EAE482F}"/>
          </ac:spMkLst>
        </pc:spChg>
        <pc:spChg chg="mod">
          <ac:chgData name="Jason  Mayberry" userId="cecd4e79-e9a6-45b1-a01a-f51df2288f6a" providerId="ADAL" clId="{47FAB1E1-B14C-468B-B4AD-3D9F241FDD6B}" dt="2022-01-20T14:11:29.318" v="263" actId="1035"/>
          <ac:spMkLst>
            <pc:docMk/>
            <pc:sldMk cId="3012362501" sldId="283"/>
            <ac:spMk id="373" creationId="{F5B7367C-3BC1-4406-A565-0D2F634333F7}"/>
          </ac:spMkLst>
        </pc:spChg>
        <pc:spChg chg="mod">
          <ac:chgData name="Jason  Mayberry" userId="cecd4e79-e9a6-45b1-a01a-f51df2288f6a" providerId="ADAL" clId="{47FAB1E1-B14C-468B-B4AD-3D9F241FDD6B}" dt="2022-01-20T14:11:29.318" v="263" actId="1035"/>
          <ac:spMkLst>
            <pc:docMk/>
            <pc:sldMk cId="3012362501" sldId="283"/>
            <ac:spMk id="375" creationId="{6EAE0A78-0A3A-4724-920D-418B60702992}"/>
          </ac:spMkLst>
        </pc:spChg>
        <pc:spChg chg="mod">
          <ac:chgData name="Jason  Mayberry" userId="cecd4e79-e9a6-45b1-a01a-f51df2288f6a" providerId="ADAL" clId="{47FAB1E1-B14C-468B-B4AD-3D9F241FDD6B}" dt="2022-01-20T14:11:29.318" v="263" actId="1035"/>
          <ac:spMkLst>
            <pc:docMk/>
            <pc:sldMk cId="3012362501" sldId="283"/>
            <ac:spMk id="376" creationId="{D84A2391-9CA8-49F9-BD0E-43FAF35A3913}"/>
          </ac:spMkLst>
        </pc:spChg>
        <pc:spChg chg="mod">
          <ac:chgData name="Jason  Mayberry" userId="cecd4e79-e9a6-45b1-a01a-f51df2288f6a" providerId="ADAL" clId="{47FAB1E1-B14C-468B-B4AD-3D9F241FDD6B}" dt="2022-01-20T14:11:29.318" v="263" actId="1035"/>
          <ac:spMkLst>
            <pc:docMk/>
            <pc:sldMk cId="3012362501" sldId="283"/>
            <ac:spMk id="377" creationId="{16FE9F51-67EE-426C-AC98-840F9DE19800}"/>
          </ac:spMkLst>
        </pc:spChg>
        <pc:spChg chg="mod">
          <ac:chgData name="Jason  Mayberry" userId="cecd4e79-e9a6-45b1-a01a-f51df2288f6a" providerId="ADAL" clId="{47FAB1E1-B14C-468B-B4AD-3D9F241FDD6B}" dt="2022-01-20T14:11:29.318" v="263" actId="1035"/>
          <ac:spMkLst>
            <pc:docMk/>
            <pc:sldMk cId="3012362501" sldId="283"/>
            <ac:spMk id="381" creationId="{6E0735DA-2609-487A-8B15-4C3E55D90296}"/>
          </ac:spMkLst>
        </pc:spChg>
        <pc:spChg chg="mod">
          <ac:chgData name="Jason  Mayberry" userId="cecd4e79-e9a6-45b1-a01a-f51df2288f6a" providerId="ADAL" clId="{47FAB1E1-B14C-468B-B4AD-3D9F241FDD6B}" dt="2022-01-20T14:11:29.318" v="263" actId="1035"/>
          <ac:spMkLst>
            <pc:docMk/>
            <pc:sldMk cId="3012362501" sldId="283"/>
            <ac:spMk id="382" creationId="{6915B8E9-08C5-4069-97F0-30678F7C16A8}"/>
          </ac:spMkLst>
        </pc:spChg>
        <pc:spChg chg="mod">
          <ac:chgData name="Jason  Mayberry" userId="cecd4e79-e9a6-45b1-a01a-f51df2288f6a" providerId="ADAL" clId="{47FAB1E1-B14C-468B-B4AD-3D9F241FDD6B}" dt="2022-01-20T14:11:29.318" v="263" actId="1035"/>
          <ac:spMkLst>
            <pc:docMk/>
            <pc:sldMk cId="3012362501" sldId="283"/>
            <ac:spMk id="383" creationId="{87C0263C-98A8-4003-9FC4-0D4A4656FFC1}"/>
          </ac:spMkLst>
        </pc:spChg>
        <pc:spChg chg="mod">
          <ac:chgData name="Jason  Mayberry" userId="cecd4e79-e9a6-45b1-a01a-f51df2288f6a" providerId="ADAL" clId="{47FAB1E1-B14C-468B-B4AD-3D9F241FDD6B}" dt="2022-01-20T14:11:29.318" v="263" actId="1035"/>
          <ac:spMkLst>
            <pc:docMk/>
            <pc:sldMk cId="3012362501" sldId="283"/>
            <ac:spMk id="385" creationId="{ED1DD78B-E58A-420E-9A5B-684220FBD878}"/>
          </ac:spMkLst>
        </pc:spChg>
        <pc:spChg chg="mod">
          <ac:chgData name="Jason  Mayberry" userId="cecd4e79-e9a6-45b1-a01a-f51df2288f6a" providerId="ADAL" clId="{47FAB1E1-B14C-468B-B4AD-3D9F241FDD6B}" dt="2022-01-20T14:11:29.318" v="263" actId="1035"/>
          <ac:spMkLst>
            <pc:docMk/>
            <pc:sldMk cId="3012362501" sldId="283"/>
            <ac:spMk id="386" creationId="{718E8413-B7AA-46B0-9AAB-C4FC7B6E1E15}"/>
          </ac:spMkLst>
        </pc:spChg>
        <pc:spChg chg="mod">
          <ac:chgData name="Jason  Mayberry" userId="cecd4e79-e9a6-45b1-a01a-f51df2288f6a" providerId="ADAL" clId="{47FAB1E1-B14C-468B-B4AD-3D9F241FDD6B}" dt="2022-01-20T14:11:29.318" v="263" actId="1035"/>
          <ac:spMkLst>
            <pc:docMk/>
            <pc:sldMk cId="3012362501" sldId="283"/>
            <ac:spMk id="387" creationId="{DD83FBFD-1492-4D3A-A5FE-1F407AD4F366}"/>
          </ac:spMkLst>
        </pc:spChg>
        <pc:spChg chg="mod">
          <ac:chgData name="Jason  Mayberry" userId="cecd4e79-e9a6-45b1-a01a-f51df2288f6a" providerId="ADAL" clId="{47FAB1E1-B14C-468B-B4AD-3D9F241FDD6B}" dt="2022-01-20T14:11:29.318" v="263" actId="1035"/>
          <ac:spMkLst>
            <pc:docMk/>
            <pc:sldMk cId="3012362501" sldId="283"/>
            <ac:spMk id="391" creationId="{4F556E63-B8F6-4AA7-BA49-C1301410D207}"/>
          </ac:spMkLst>
        </pc:spChg>
        <pc:spChg chg="mod">
          <ac:chgData name="Jason  Mayberry" userId="cecd4e79-e9a6-45b1-a01a-f51df2288f6a" providerId="ADAL" clId="{47FAB1E1-B14C-468B-B4AD-3D9F241FDD6B}" dt="2022-01-20T14:11:29.318" v="263" actId="1035"/>
          <ac:spMkLst>
            <pc:docMk/>
            <pc:sldMk cId="3012362501" sldId="283"/>
            <ac:spMk id="392" creationId="{9D712681-F3C3-4964-AB2B-024B052AB1F3}"/>
          </ac:spMkLst>
        </pc:spChg>
        <pc:spChg chg="mod">
          <ac:chgData name="Jason  Mayberry" userId="cecd4e79-e9a6-45b1-a01a-f51df2288f6a" providerId="ADAL" clId="{47FAB1E1-B14C-468B-B4AD-3D9F241FDD6B}" dt="2022-01-20T14:11:29.318" v="263" actId="1035"/>
          <ac:spMkLst>
            <pc:docMk/>
            <pc:sldMk cId="3012362501" sldId="283"/>
            <ac:spMk id="393" creationId="{BFDA1DD9-A102-446F-872E-C9B02F1CE547}"/>
          </ac:spMkLst>
        </pc:spChg>
        <pc:spChg chg="mod">
          <ac:chgData name="Jason  Mayberry" userId="cecd4e79-e9a6-45b1-a01a-f51df2288f6a" providerId="ADAL" clId="{47FAB1E1-B14C-468B-B4AD-3D9F241FDD6B}" dt="2022-01-20T14:11:29.318" v="263" actId="1035"/>
          <ac:spMkLst>
            <pc:docMk/>
            <pc:sldMk cId="3012362501" sldId="283"/>
            <ac:spMk id="395" creationId="{2574E5C2-011D-4A34-BEA6-B4616FD3D7F0}"/>
          </ac:spMkLst>
        </pc:spChg>
        <pc:spChg chg="mod">
          <ac:chgData name="Jason  Mayberry" userId="cecd4e79-e9a6-45b1-a01a-f51df2288f6a" providerId="ADAL" clId="{47FAB1E1-B14C-468B-B4AD-3D9F241FDD6B}" dt="2022-01-20T14:11:29.318" v="263" actId="1035"/>
          <ac:spMkLst>
            <pc:docMk/>
            <pc:sldMk cId="3012362501" sldId="283"/>
            <ac:spMk id="396" creationId="{18226D53-916B-4E25-AA78-34EDE3A574F3}"/>
          </ac:spMkLst>
        </pc:spChg>
        <pc:spChg chg="mod">
          <ac:chgData name="Jason  Mayberry" userId="cecd4e79-e9a6-45b1-a01a-f51df2288f6a" providerId="ADAL" clId="{47FAB1E1-B14C-468B-B4AD-3D9F241FDD6B}" dt="2022-01-20T14:11:29.318" v="263" actId="1035"/>
          <ac:spMkLst>
            <pc:docMk/>
            <pc:sldMk cId="3012362501" sldId="283"/>
            <ac:spMk id="397" creationId="{A1E9EF3D-0C9A-4018-818E-A0D972EE24EB}"/>
          </ac:spMkLst>
        </pc:spChg>
        <pc:spChg chg="mod">
          <ac:chgData name="Jason  Mayberry" userId="cecd4e79-e9a6-45b1-a01a-f51df2288f6a" providerId="ADAL" clId="{47FAB1E1-B14C-468B-B4AD-3D9F241FDD6B}" dt="2022-01-20T14:11:29.318" v="263" actId="1035"/>
          <ac:spMkLst>
            <pc:docMk/>
            <pc:sldMk cId="3012362501" sldId="283"/>
            <ac:spMk id="401" creationId="{A208699C-1A86-4BF7-BCB7-C410A2C03F18}"/>
          </ac:spMkLst>
        </pc:spChg>
        <pc:spChg chg="mod">
          <ac:chgData name="Jason  Mayberry" userId="cecd4e79-e9a6-45b1-a01a-f51df2288f6a" providerId="ADAL" clId="{47FAB1E1-B14C-468B-B4AD-3D9F241FDD6B}" dt="2022-01-20T14:11:29.318" v="263" actId="1035"/>
          <ac:spMkLst>
            <pc:docMk/>
            <pc:sldMk cId="3012362501" sldId="283"/>
            <ac:spMk id="402" creationId="{A40D147B-232A-49F8-AF7D-8E82593B502F}"/>
          </ac:spMkLst>
        </pc:spChg>
        <pc:spChg chg="mod">
          <ac:chgData name="Jason  Mayberry" userId="cecd4e79-e9a6-45b1-a01a-f51df2288f6a" providerId="ADAL" clId="{47FAB1E1-B14C-468B-B4AD-3D9F241FDD6B}" dt="2022-01-20T14:11:29.318" v="263" actId="1035"/>
          <ac:spMkLst>
            <pc:docMk/>
            <pc:sldMk cId="3012362501" sldId="283"/>
            <ac:spMk id="403" creationId="{87AF443C-232E-4AA2-88D6-653FDBB91462}"/>
          </ac:spMkLst>
        </pc:spChg>
        <pc:spChg chg="mod">
          <ac:chgData name="Jason  Mayberry" userId="cecd4e79-e9a6-45b1-a01a-f51df2288f6a" providerId="ADAL" clId="{47FAB1E1-B14C-468B-B4AD-3D9F241FDD6B}" dt="2022-01-20T14:11:29.318" v="263" actId="1035"/>
          <ac:spMkLst>
            <pc:docMk/>
            <pc:sldMk cId="3012362501" sldId="283"/>
            <ac:spMk id="405" creationId="{2EDFE2E7-059F-4E2C-8A05-4FBCC2DAD9CA}"/>
          </ac:spMkLst>
        </pc:spChg>
        <pc:spChg chg="mod">
          <ac:chgData name="Jason  Mayberry" userId="cecd4e79-e9a6-45b1-a01a-f51df2288f6a" providerId="ADAL" clId="{47FAB1E1-B14C-468B-B4AD-3D9F241FDD6B}" dt="2022-01-20T14:11:29.318" v="263" actId="1035"/>
          <ac:spMkLst>
            <pc:docMk/>
            <pc:sldMk cId="3012362501" sldId="283"/>
            <ac:spMk id="406" creationId="{024A952F-1A6E-4087-A260-FBEF3BCAC117}"/>
          </ac:spMkLst>
        </pc:spChg>
        <pc:spChg chg="mod">
          <ac:chgData name="Jason  Mayberry" userId="cecd4e79-e9a6-45b1-a01a-f51df2288f6a" providerId="ADAL" clId="{47FAB1E1-B14C-468B-B4AD-3D9F241FDD6B}" dt="2022-01-20T14:11:29.318" v="263" actId="1035"/>
          <ac:spMkLst>
            <pc:docMk/>
            <pc:sldMk cId="3012362501" sldId="283"/>
            <ac:spMk id="407" creationId="{567D1188-A86E-4398-B7D1-FFF92AB01A5F}"/>
          </ac:spMkLst>
        </pc:spChg>
        <pc:spChg chg="mod">
          <ac:chgData name="Jason  Mayberry" userId="cecd4e79-e9a6-45b1-a01a-f51df2288f6a" providerId="ADAL" clId="{47FAB1E1-B14C-468B-B4AD-3D9F241FDD6B}" dt="2022-01-20T14:11:29.318" v="263" actId="1035"/>
          <ac:spMkLst>
            <pc:docMk/>
            <pc:sldMk cId="3012362501" sldId="283"/>
            <ac:spMk id="411" creationId="{886DA5C3-7271-49DC-8DB4-77610CEA36AF}"/>
          </ac:spMkLst>
        </pc:spChg>
        <pc:spChg chg="mod">
          <ac:chgData name="Jason  Mayberry" userId="cecd4e79-e9a6-45b1-a01a-f51df2288f6a" providerId="ADAL" clId="{47FAB1E1-B14C-468B-B4AD-3D9F241FDD6B}" dt="2022-01-20T14:11:29.318" v="263" actId="1035"/>
          <ac:spMkLst>
            <pc:docMk/>
            <pc:sldMk cId="3012362501" sldId="283"/>
            <ac:spMk id="412" creationId="{CDC6D5B4-51E7-4BC5-A006-F7E7CCE7497D}"/>
          </ac:spMkLst>
        </pc:spChg>
        <pc:spChg chg="mod">
          <ac:chgData name="Jason  Mayberry" userId="cecd4e79-e9a6-45b1-a01a-f51df2288f6a" providerId="ADAL" clId="{47FAB1E1-B14C-468B-B4AD-3D9F241FDD6B}" dt="2022-01-20T14:11:29.318" v="263" actId="1035"/>
          <ac:spMkLst>
            <pc:docMk/>
            <pc:sldMk cId="3012362501" sldId="283"/>
            <ac:spMk id="413" creationId="{049AD9E8-6BAB-4376-A28C-78ADC812DFA7}"/>
          </ac:spMkLst>
        </pc:spChg>
        <pc:spChg chg="mod">
          <ac:chgData name="Jason  Mayberry" userId="cecd4e79-e9a6-45b1-a01a-f51df2288f6a" providerId="ADAL" clId="{47FAB1E1-B14C-468B-B4AD-3D9F241FDD6B}" dt="2022-01-20T14:11:29.318" v="263" actId="1035"/>
          <ac:spMkLst>
            <pc:docMk/>
            <pc:sldMk cId="3012362501" sldId="283"/>
            <ac:spMk id="415" creationId="{481928C1-29D0-458D-A9F3-136FB137AD05}"/>
          </ac:spMkLst>
        </pc:spChg>
        <pc:spChg chg="mod">
          <ac:chgData name="Jason  Mayberry" userId="cecd4e79-e9a6-45b1-a01a-f51df2288f6a" providerId="ADAL" clId="{47FAB1E1-B14C-468B-B4AD-3D9F241FDD6B}" dt="2022-01-20T14:11:29.318" v="263" actId="1035"/>
          <ac:spMkLst>
            <pc:docMk/>
            <pc:sldMk cId="3012362501" sldId="283"/>
            <ac:spMk id="416" creationId="{31EBFFAA-2642-41FF-9410-0D8C31B352CA}"/>
          </ac:spMkLst>
        </pc:spChg>
        <pc:spChg chg="mod">
          <ac:chgData name="Jason  Mayberry" userId="cecd4e79-e9a6-45b1-a01a-f51df2288f6a" providerId="ADAL" clId="{47FAB1E1-B14C-468B-B4AD-3D9F241FDD6B}" dt="2022-01-20T14:11:29.318" v="263" actId="1035"/>
          <ac:spMkLst>
            <pc:docMk/>
            <pc:sldMk cId="3012362501" sldId="283"/>
            <ac:spMk id="417" creationId="{E3A8BF4F-EFF0-4ABA-97D1-555E97910809}"/>
          </ac:spMkLst>
        </pc:spChg>
        <pc:spChg chg="mod">
          <ac:chgData name="Jason  Mayberry" userId="cecd4e79-e9a6-45b1-a01a-f51df2288f6a" providerId="ADAL" clId="{47FAB1E1-B14C-468B-B4AD-3D9F241FDD6B}" dt="2022-01-20T14:11:29.318" v="263" actId="1035"/>
          <ac:spMkLst>
            <pc:docMk/>
            <pc:sldMk cId="3012362501" sldId="283"/>
            <ac:spMk id="421" creationId="{D1323C8A-6561-40B1-8F5F-B5811B3A00FF}"/>
          </ac:spMkLst>
        </pc:spChg>
        <pc:spChg chg="mod">
          <ac:chgData name="Jason  Mayberry" userId="cecd4e79-e9a6-45b1-a01a-f51df2288f6a" providerId="ADAL" clId="{47FAB1E1-B14C-468B-B4AD-3D9F241FDD6B}" dt="2022-01-20T14:11:29.318" v="263" actId="1035"/>
          <ac:spMkLst>
            <pc:docMk/>
            <pc:sldMk cId="3012362501" sldId="283"/>
            <ac:spMk id="422" creationId="{2034FE26-8049-4C23-8C1C-721F35DFC654}"/>
          </ac:spMkLst>
        </pc:spChg>
        <pc:spChg chg="mod">
          <ac:chgData name="Jason  Mayberry" userId="cecd4e79-e9a6-45b1-a01a-f51df2288f6a" providerId="ADAL" clId="{47FAB1E1-B14C-468B-B4AD-3D9F241FDD6B}" dt="2022-01-20T14:11:29.318" v="263" actId="1035"/>
          <ac:spMkLst>
            <pc:docMk/>
            <pc:sldMk cId="3012362501" sldId="283"/>
            <ac:spMk id="423" creationId="{1283B816-2514-40E2-BDB0-41B3547F77A1}"/>
          </ac:spMkLst>
        </pc:spChg>
        <pc:spChg chg="mod">
          <ac:chgData name="Jason  Mayberry" userId="cecd4e79-e9a6-45b1-a01a-f51df2288f6a" providerId="ADAL" clId="{47FAB1E1-B14C-468B-B4AD-3D9F241FDD6B}" dt="2022-01-20T14:11:29.318" v="263" actId="1035"/>
          <ac:spMkLst>
            <pc:docMk/>
            <pc:sldMk cId="3012362501" sldId="283"/>
            <ac:spMk id="425" creationId="{166E1D25-8CDA-4922-B3F4-C5972592A462}"/>
          </ac:spMkLst>
        </pc:spChg>
        <pc:spChg chg="mod">
          <ac:chgData name="Jason  Mayberry" userId="cecd4e79-e9a6-45b1-a01a-f51df2288f6a" providerId="ADAL" clId="{47FAB1E1-B14C-468B-B4AD-3D9F241FDD6B}" dt="2022-01-20T14:11:29.318" v="263" actId="1035"/>
          <ac:spMkLst>
            <pc:docMk/>
            <pc:sldMk cId="3012362501" sldId="283"/>
            <ac:spMk id="426" creationId="{0A8F32D1-5BCC-417E-BDDA-E64CE1825A4F}"/>
          </ac:spMkLst>
        </pc:spChg>
        <pc:spChg chg="mod">
          <ac:chgData name="Jason  Mayberry" userId="cecd4e79-e9a6-45b1-a01a-f51df2288f6a" providerId="ADAL" clId="{47FAB1E1-B14C-468B-B4AD-3D9F241FDD6B}" dt="2022-01-20T14:11:29.318" v="263" actId="1035"/>
          <ac:spMkLst>
            <pc:docMk/>
            <pc:sldMk cId="3012362501" sldId="283"/>
            <ac:spMk id="427" creationId="{A59D97A0-532A-455B-AFE4-52240DD637AA}"/>
          </ac:spMkLst>
        </pc:spChg>
        <pc:spChg chg="mod">
          <ac:chgData name="Jason  Mayberry" userId="cecd4e79-e9a6-45b1-a01a-f51df2288f6a" providerId="ADAL" clId="{47FAB1E1-B14C-468B-B4AD-3D9F241FDD6B}" dt="2022-01-20T14:11:29.318" v="263" actId="1035"/>
          <ac:spMkLst>
            <pc:docMk/>
            <pc:sldMk cId="3012362501" sldId="283"/>
            <ac:spMk id="431" creationId="{55A4D256-161D-46D5-B9F8-B1512E16BFBF}"/>
          </ac:spMkLst>
        </pc:spChg>
        <pc:spChg chg="mod">
          <ac:chgData name="Jason  Mayberry" userId="cecd4e79-e9a6-45b1-a01a-f51df2288f6a" providerId="ADAL" clId="{47FAB1E1-B14C-468B-B4AD-3D9F241FDD6B}" dt="2022-01-20T14:11:29.318" v="263" actId="1035"/>
          <ac:spMkLst>
            <pc:docMk/>
            <pc:sldMk cId="3012362501" sldId="283"/>
            <ac:spMk id="432" creationId="{BF68760C-C456-40E5-AFBD-B2606AA69230}"/>
          </ac:spMkLst>
        </pc:spChg>
        <pc:spChg chg="mod">
          <ac:chgData name="Jason  Mayberry" userId="cecd4e79-e9a6-45b1-a01a-f51df2288f6a" providerId="ADAL" clId="{47FAB1E1-B14C-468B-B4AD-3D9F241FDD6B}" dt="2022-01-20T14:11:29.318" v="263" actId="1035"/>
          <ac:spMkLst>
            <pc:docMk/>
            <pc:sldMk cId="3012362501" sldId="283"/>
            <ac:spMk id="433" creationId="{24EFAE61-B52B-4754-9EEE-2950F036DD6A}"/>
          </ac:spMkLst>
        </pc:spChg>
        <pc:spChg chg="mod">
          <ac:chgData name="Jason  Mayberry" userId="cecd4e79-e9a6-45b1-a01a-f51df2288f6a" providerId="ADAL" clId="{47FAB1E1-B14C-468B-B4AD-3D9F241FDD6B}" dt="2022-01-20T14:11:29.318" v="263" actId="1035"/>
          <ac:spMkLst>
            <pc:docMk/>
            <pc:sldMk cId="3012362501" sldId="283"/>
            <ac:spMk id="435" creationId="{C40CBC76-4157-4E30-98E8-A446CAA5A87B}"/>
          </ac:spMkLst>
        </pc:spChg>
        <pc:spChg chg="mod">
          <ac:chgData name="Jason  Mayberry" userId="cecd4e79-e9a6-45b1-a01a-f51df2288f6a" providerId="ADAL" clId="{47FAB1E1-B14C-468B-B4AD-3D9F241FDD6B}" dt="2022-01-20T14:11:29.318" v="263" actId="1035"/>
          <ac:spMkLst>
            <pc:docMk/>
            <pc:sldMk cId="3012362501" sldId="283"/>
            <ac:spMk id="436" creationId="{4323CB77-8313-4B80-AF83-70F6027ADAC2}"/>
          </ac:spMkLst>
        </pc:spChg>
        <pc:spChg chg="mod">
          <ac:chgData name="Jason  Mayberry" userId="cecd4e79-e9a6-45b1-a01a-f51df2288f6a" providerId="ADAL" clId="{47FAB1E1-B14C-468B-B4AD-3D9F241FDD6B}" dt="2022-01-20T14:11:29.318" v="263" actId="1035"/>
          <ac:spMkLst>
            <pc:docMk/>
            <pc:sldMk cId="3012362501" sldId="283"/>
            <ac:spMk id="437" creationId="{B0CFD14C-B76E-472A-8314-CA408080527F}"/>
          </ac:spMkLst>
        </pc:spChg>
        <pc:spChg chg="mod">
          <ac:chgData name="Jason  Mayberry" userId="cecd4e79-e9a6-45b1-a01a-f51df2288f6a" providerId="ADAL" clId="{47FAB1E1-B14C-468B-B4AD-3D9F241FDD6B}" dt="2022-01-20T14:11:29.318" v="263" actId="1035"/>
          <ac:spMkLst>
            <pc:docMk/>
            <pc:sldMk cId="3012362501" sldId="283"/>
            <ac:spMk id="441" creationId="{2596A0C3-4EB0-4D28-89C8-F4F660798842}"/>
          </ac:spMkLst>
        </pc:spChg>
        <pc:spChg chg="mod">
          <ac:chgData name="Jason  Mayberry" userId="cecd4e79-e9a6-45b1-a01a-f51df2288f6a" providerId="ADAL" clId="{47FAB1E1-B14C-468B-B4AD-3D9F241FDD6B}" dt="2022-01-20T14:11:29.318" v="263" actId="1035"/>
          <ac:spMkLst>
            <pc:docMk/>
            <pc:sldMk cId="3012362501" sldId="283"/>
            <ac:spMk id="442" creationId="{BE10C5F9-D171-4B09-B614-5AAD22AD6792}"/>
          </ac:spMkLst>
        </pc:spChg>
        <pc:spChg chg="mod">
          <ac:chgData name="Jason  Mayberry" userId="cecd4e79-e9a6-45b1-a01a-f51df2288f6a" providerId="ADAL" clId="{47FAB1E1-B14C-468B-B4AD-3D9F241FDD6B}" dt="2022-01-20T14:11:29.318" v="263" actId="1035"/>
          <ac:spMkLst>
            <pc:docMk/>
            <pc:sldMk cId="3012362501" sldId="283"/>
            <ac:spMk id="443" creationId="{0895FC7E-D344-4BF5-8BDE-F91844244257}"/>
          </ac:spMkLst>
        </pc:spChg>
        <pc:spChg chg="mod">
          <ac:chgData name="Jason  Mayberry" userId="cecd4e79-e9a6-45b1-a01a-f51df2288f6a" providerId="ADAL" clId="{47FAB1E1-B14C-468B-B4AD-3D9F241FDD6B}" dt="2022-01-20T14:11:29.318" v="263" actId="1035"/>
          <ac:spMkLst>
            <pc:docMk/>
            <pc:sldMk cId="3012362501" sldId="283"/>
            <ac:spMk id="445" creationId="{70DBE0D7-F633-48CA-9D46-8F36B18A45FA}"/>
          </ac:spMkLst>
        </pc:spChg>
        <pc:spChg chg="mod">
          <ac:chgData name="Jason  Mayberry" userId="cecd4e79-e9a6-45b1-a01a-f51df2288f6a" providerId="ADAL" clId="{47FAB1E1-B14C-468B-B4AD-3D9F241FDD6B}" dt="2022-01-20T14:11:29.318" v="263" actId="1035"/>
          <ac:spMkLst>
            <pc:docMk/>
            <pc:sldMk cId="3012362501" sldId="283"/>
            <ac:spMk id="446" creationId="{C912CC0D-4FC6-437E-84A4-E3FFC9A4D3E8}"/>
          </ac:spMkLst>
        </pc:spChg>
        <pc:spChg chg="mod">
          <ac:chgData name="Jason  Mayberry" userId="cecd4e79-e9a6-45b1-a01a-f51df2288f6a" providerId="ADAL" clId="{47FAB1E1-B14C-468B-B4AD-3D9F241FDD6B}" dt="2022-01-20T14:11:29.318" v="263" actId="1035"/>
          <ac:spMkLst>
            <pc:docMk/>
            <pc:sldMk cId="3012362501" sldId="283"/>
            <ac:spMk id="447" creationId="{251A00D0-14E7-46A0-BA79-1D85BCD28CBE}"/>
          </ac:spMkLst>
        </pc:spChg>
        <pc:spChg chg="mod">
          <ac:chgData name="Jason  Mayberry" userId="cecd4e79-e9a6-45b1-a01a-f51df2288f6a" providerId="ADAL" clId="{47FAB1E1-B14C-468B-B4AD-3D9F241FDD6B}" dt="2022-01-20T14:11:29.318" v="263" actId="1035"/>
          <ac:spMkLst>
            <pc:docMk/>
            <pc:sldMk cId="3012362501" sldId="283"/>
            <ac:spMk id="451" creationId="{368C5716-BBDC-4D46-8659-857C97DB4716}"/>
          </ac:spMkLst>
        </pc:spChg>
        <pc:spChg chg="mod">
          <ac:chgData name="Jason  Mayberry" userId="cecd4e79-e9a6-45b1-a01a-f51df2288f6a" providerId="ADAL" clId="{47FAB1E1-B14C-468B-B4AD-3D9F241FDD6B}" dt="2022-01-20T14:11:29.318" v="263" actId="1035"/>
          <ac:spMkLst>
            <pc:docMk/>
            <pc:sldMk cId="3012362501" sldId="283"/>
            <ac:spMk id="452" creationId="{191BCAB3-8F20-4F4D-AFE8-29AF161F0743}"/>
          </ac:spMkLst>
        </pc:spChg>
        <pc:spChg chg="mod">
          <ac:chgData name="Jason  Mayberry" userId="cecd4e79-e9a6-45b1-a01a-f51df2288f6a" providerId="ADAL" clId="{47FAB1E1-B14C-468B-B4AD-3D9F241FDD6B}" dt="2022-01-20T14:11:29.318" v="263" actId="1035"/>
          <ac:spMkLst>
            <pc:docMk/>
            <pc:sldMk cId="3012362501" sldId="283"/>
            <ac:spMk id="453" creationId="{59BD45EC-FFDA-482C-B44D-9D730FECCC15}"/>
          </ac:spMkLst>
        </pc:spChg>
        <pc:spChg chg="mod">
          <ac:chgData name="Jason  Mayberry" userId="cecd4e79-e9a6-45b1-a01a-f51df2288f6a" providerId="ADAL" clId="{47FAB1E1-B14C-468B-B4AD-3D9F241FDD6B}" dt="2022-01-20T14:11:29.318" v="263" actId="1035"/>
          <ac:spMkLst>
            <pc:docMk/>
            <pc:sldMk cId="3012362501" sldId="283"/>
            <ac:spMk id="455" creationId="{952CA870-770C-43FC-B232-D92601040E68}"/>
          </ac:spMkLst>
        </pc:spChg>
        <pc:spChg chg="mod">
          <ac:chgData name="Jason  Mayberry" userId="cecd4e79-e9a6-45b1-a01a-f51df2288f6a" providerId="ADAL" clId="{47FAB1E1-B14C-468B-B4AD-3D9F241FDD6B}" dt="2022-01-20T14:11:29.318" v="263" actId="1035"/>
          <ac:spMkLst>
            <pc:docMk/>
            <pc:sldMk cId="3012362501" sldId="283"/>
            <ac:spMk id="456" creationId="{6D2EC25B-6E62-4852-B63E-C27D5D0E303B}"/>
          </ac:spMkLst>
        </pc:spChg>
        <pc:spChg chg="mod">
          <ac:chgData name="Jason  Mayberry" userId="cecd4e79-e9a6-45b1-a01a-f51df2288f6a" providerId="ADAL" clId="{47FAB1E1-B14C-468B-B4AD-3D9F241FDD6B}" dt="2022-01-20T14:11:29.318" v="263" actId="1035"/>
          <ac:spMkLst>
            <pc:docMk/>
            <pc:sldMk cId="3012362501" sldId="283"/>
            <ac:spMk id="457" creationId="{085B9C94-241E-432E-8E7F-B59449CDA22E}"/>
          </ac:spMkLst>
        </pc:spChg>
        <pc:spChg chg="mod">
          <ac:chgData name="Jason  Mayberry" userId="cecd4e79-e9a6-45b1-a01a-f51df2288f6a" providerId="ADAL" clId="{47FAB1E1-B14C-468B-B4AD-3D9F241FDD6B}" dt="2022-01-20T14:11:29.318" v="263" actId="1035"/>
          <ac:spMkLst>
            <pc:docMk/>
            <pc:sldMk cId="3012362501" sldId="283"/>
            <ac:spMk id="461" creationId="{10E717F8-952C-4662-8645-7765E1E9562C}"/>
          </ac:spMkLst>
        </pc:spChg>
        <pc:spChg chg="mod">
          <ac:chgData name="Jason  Mayberry" userId="cecd4e79-e9a6-45b1-a01a-f51df2288f6a" providerId="ADAL" clId="{47FAB1E1-B14C-468B-B4AD-3D9F241FDD6B}" dt="2022-01-20T14:11:29.318" v="263" actId="1035"/>
          <ac:spMkLst>
            <pc:docMk/>
            <pc:sldMk cId="3012362501" sldId="283"/>
            <ac:spMk id="462" creationId="{453A511A-5929-46E4-BB97-7A86B9ED3662}"/>
          </ac:spMkLst>
        </pc:spChg>
        <pc:spChg chg="mod">
          <ac:chgData name="Jason  Mayberry" userId="cecd4e79-e9a6-45b1-a01a-f51df2288f6a" providerId="ADAL" clId="{47FAB1E1-B14C-468B-B4AD-3D9F241FDD6B}" dt="2022-01-20T14:11:29.318" v="263" actId="1035"/>
          <ac:spMkLst>
            <pc:docMk/>
            <pc:sldMk cId="3012362501" sldId="283"/>
            <ac:spMk id="463" creationId="{48C684C8-27FE-4EE7-AF9B-98D0D0BEF6A8}"/>
          </ac:spMkLst>
        </pc:spChg>
        <pc:spChg chg="mod">
          <ac:chgData name="Jason  Mayberry" userId="cecd4e79-e9a6-45b1-a01a-f51df2288f6a" providerId="ADAL" clId="{47FAB1E1-B14C-468B-B4AD-3D9F241FDD6B}" dt="2022-01-20T14:11:29.318" v="263" actId="1035"/>
          <ac:spMkLst>
            <pc:docMk/>
            <pc:sldMk cId="3012362501" sldId="283"/>
            <ac:spMk id="465" creationId="{57977352-D85E-4E2B-9086-02BEE3C061A0}"/>
          </ac:spMkLst>
        </pc:spChg>
        <pc:spChg chg="mod">
          <ac:chgData name="Jason  Mayberry" userId="cecd4e79-e9a6-45b1-a01a-f51df2288f6a" providerId="ADAL" clId="{47FAB1E1-B14C-468B-B4AD-3D9F241FDD6B}" dt="2022-01-20T14:11:29.318" v="263" actId="1035"/>
          <ac:spMkLst>
            <pc:docMk/>
            <pc:sldMk cId="3012362501" sldId="283"/>
            <ac:spMk id="466" creationId="{9C74774A-B49C-4158-88C6-8D37FE905185}"/>
          </ac:spMkLst>
        </pc:spChg>
        <pc:spChg chg="mod">
          <ac:chgData name="Jason  Mayberry" userId="cecd4e79-e9a6-45b1-a01a-f51df2288f6a" providerId="ADAL" clId="{47FAB1E1-B14C-468B-B4AD-3D9F241FDD6B}" dt="2022-01-20T14:11:29.318" v="263" actId="1035"/>
          <ac:spMkLst>
            <pc:docMk/>
            <pc:sldMk cId="3012362501" sldId="283"/>
            <ac:spMk id="467" creationId="{897DE9FC-0F84-4977-A7D7-8ED2BD62B426}"/>
          </ac:spMkLst>
        </pc:spChg>
        <pc:spChg chg="mod">
          <ac:chgData name="Jason  Mayberry" userId="cecd4e79-e9a6-45b1-a01a-f51df2288f6a" providerId="ADAL" clId="{47FAB1E1-B14C-468B-B4AD-3D9F241FDD6B}" dt="2022-01-20T14:11:29.318" v="263" actId="1035"/>
          <ac:spMkLst>
            <pc:docMk/>
            <pc:sldMk cId="3012362501" sldId="283"/>
            <ac:spMk id="471" creationId="{5781B72D-341A-4AA2-8E46-150EEED8C8D4}"/>
          </ac:spMkLst>
        </pc:spChg>
        <pc:spChg chg="mod">
          <ac:chgData name="Jason  Mayberry" userId="cecd4e79-e9a6-45b1-a01a-f51df2288f6a" providerId="ADAL" clId="{47FAB1E1-B14C-468B-B4AD-3D9F241FDD6B}" dt="2022-01-20T14:11:29.318" v="263" actId="1035"/>
          <ac:spMkLst>
            <pc:docMk/>
            <pc:sldMk cId="3012362501" sldId="283"/>
            <ac:spMk id="472" creationId="{15DA2F64-BBA8-486A-B140-BAAE78D46209}"/>
          </ac:spMkLst>
        </pc:spChg>
        <pc:spChg chg="mod">
          <ac:chgData name="Jason  Mayberry" userId="cecd4e79-e9a6-45b1-a01a-f51df2288f6a" providerId="ADAL" clId="{47FAB1E1-B14C-468B-B4AD-3D9F241FDD6B}" dt="2022-01-20T14:11:29.318" v="263" actId="1035"/>
          <ac:spMkLst>
            <pc:docMk/>
            <pc:sldMk cId="3012362501" sldId="283"/>
            <ac:spMk id="473" creationId="{06BD9C50-F258-491F-99D0-679B734F87C3}"/>
          </ac:spMkLst>
        </pc:spChg>
        <pc:spChg chg="mod">
          <ac:chgData name="Jason  Mayberry" userId="cecd4e79-e9a6-45b1-a01a-f51df2288f6a" providerId="ADAL" clId="{47FAB1E1-B14C-468B-B4AD-3D9F241FDD6B}" dt="2022-01-20T14:11:29.318" v="263" actId="1035"/>
          <ac:spMkLst>
            <pc:docMk/>
            <pc:sldMk cId="3012362501" sldId="283"/>
            <ac:spMk id="475" creationId="{CC1B1979-1389-4B4C-B629-C57CC2F24245}"/>
          </ac:spMkLst>
        </pc:spChg>
        <pc:spChg chg="mod">
          <ac:chgData name="Jason  Mayberry" userId="cecd4e79-e9a6-45b1-a01a-f51df2288f6a" providerId="ADAL" clId="{47FAB1E1-B14C-468B-B4AD-3D9F241FDD6B}" dt="2022-01-20T14:11:29.318" v="263" actId="1035"/>
          <ac:spMkLst>
            <pc:docMk/>
            <pc:sldMk cId="3012362501" sldId="283"/>
            <ac:spMk id="476" creationId="{E9D23199-6A2F-4947-9ED3-2D540BAB5666}"/>
          </ac:spMkLst>
        </pc:spChg>
        <pc:spChg chg="mod">
          <ac:chgData name="Jason  Mayberry" userId="cecd4e79-e9a6-45b1-a01a-f51df2288f6a" providerId="ADAL" clId="{47FAB1E1-B14C-468B-B4AD-3D9F241FDD6B}" dt="2022-01-20T14:11:29.318" v="263" actId="1035"/>
          <ac:spMkLst>
            <pc:docMk/>
            <pc:sldMk cId="3012362501" sldId="283"/>
            <ac:spMk id="477" creationId="{C91B932B-6D2E-4217-86BA-3CAE4162216A}"/>
          </ac:spMkLst>
        </pc:spChg>
        <pc:spChg chg="mod">
          <ac:chgData name="Jason  Mayberry" userId="cecd4e79-e9a6-45b1-a01a-f51df2288f6a" providerId="ADAL" clId="{47FAB1E1-B14C-468B-B4AD-3D9F241FDD6B}" dt="2022-01-20T14:11:29.318" v="263" actId="1035"/>
          <ac:spMkLst>
            <pc:docMk/>
            <pc:sldMk cId="3012362501" sldId="283"/>
            <ac:spMk id="481" creationId="{039A9773-055F-46A7-939D-348518665EF0}"/>
          </ac:spMkLst>
        </pc:spChg>
        <pc:spChg chg="mod">
          <ac:chgData name="Jason  Mayberry" userId="cecd4e79-e9a6-45b1-a01a-f51df2288f6a" providerId="ADAL" clId="{47FAB1E1-B14C-468B-B4AD-3D9F241FDD6B}" dt="2022-01-20T14:11:29.318" v="263" actId="1035"/>
          <ac:spMkLst>
            <pc:docMk/>
            <pc:sldMk cId="3012362501" sldId="283"/>
            <ac:spMk id="482" creationId="{49B6AAE6-A5ED-4335-9DC4-4A0D46598AD3}"/>
          </ac:spMkLst>
        </pc:spChg>
        <pc:spChg chg="mod">
          <ac:chgData name="Jason  Mayberry" userId="cecd4e79-e9a6-45b1-a01a-f51df2288f6a" providerId="ADAL" clId="{47FAB1E1-B14C-468B-B4AD-3D9F241FDD6B}" dt="2022-01-20T14:11:29.318" v="263" actId="1035"/>
          <ac:spMkLst>
            <pc:docMk/>
            <pc:sldMk cId="3012362501" sldId="283"/>
            <ac:spMk id="483" creationId="{2FE70A37-541D-4EA1-9023-1FE63C56CD67}"/>
          </ac:spMkLst>
        </pc:spChg>
        <pc:spChg chg="mod">
          <ac:chgData name="Jason  Mayberry" userId="cecd4e79-e9a6-45b1-a01a-f51df2288f6a" providerId="ADAL" clId="{47FAB1E1-B14C-468B-B4AD-3D9F241FDD6B}" dt="2022-01-20T14:11:29.318" v="263" actId="1035"/>
          <ac:spMkLst>
            <pc:docMk/>
            <pc:sldMk cId="3012362501" sldId="283"/>
            <ac:spMk id="485" creationId="{811AD986-6315-429D-AC6B-D91BAD4E5715}"/>
          </ac:spMkLst>
        </pc:spChg>
        <pc:spChg chg="mod">
          <ac:chgData name="Jason  Mayberry" userId="cecd4e79-e9a6-45b1-a01a-f51df2288f6a" providerId="ADAL" clId="{47FAB1E1-B14C-468B-B4AD-3D9F241FDD6B}" dt="2022-01-20T14:11:29.318" v="263" actId="1035"/>
          <ac:spMkLst>
            <pc:docMk/>
            <pc:sldMk cId="3012362501" sldId="283"/>
            <ac:spMk id="486" creationId="{E8FB5205-2D26-4B6E-8FC2-0C90141866CA}"/>
          </ac:spMkLst>
        </pc:spChg>
        <pc:spChg chg="mod">
          <ac:chgData name="Jason  Mayberry" userId="cecd4e79-e9a6-45b1-a01a-f51df2288f6a" providerId="ADAL" clId="{47FAB1E1-B14C-468B-B4AD-3D9F241FDD6B}" dt="2022-01-20T14:11:29.318" v="263" actId="1035"/>
          <ac:spMkLst>
            <pc:docMk/>
            <pc:sldMk cId="3012362501" sldId="283"/>
            <ac:spMk id="487" creationId="{465414E3-5200-4973-A5F4-3041D880E8B1}"/>
          </ac:spMkLst>
        </pc:spChg>
        <pc:spChg chg="mod">
          <ac:chgData name="Jason  Mayberry" userId="cecd4e79-e9a6-45b1-a01a-f51df2288f6a" providerId="ADAL" clId="{47FAB1E1-B14C-468B-B4AD-3D9F241FDD6B}" dt="2022-01-20T14:11:29.318" v="263" actId="1035"/>
          <ac:spMkLst>
            <pc:docMk/>
            <pc:sldMk cId="3012362501" sldId="283"/>
            <ac:spMk id="491" creationId="{E405312D-B4AB-4989-BEAD-C0C943BDA93C}"/>
          </ac:spMkLst>
        </pc:spChg>
        <pc:spChg chg="mod">
          <ac:chgData name="Jason  Mayberry" userId="cecd4e79-e9a6-45b1-a01a-f51df2288f6a" providerId="ADAL" clId="{47FAB1E1-B14C-468B-B4AD-3D9F241FDD6B}" dt="2022-01-20T14:11:29.318" v="263" actId="1035"/>
          <ac:spMkLst>
            <pc:docMk/>
            <pc:sldMk cId="3012362501" sldId="283"/>
            <ac:spMk id="492" creationId="{A8C7D2C6-0362-4801-B86A-3B6F5F18AC4C}"/>
          </ac:spMkLst>
        </pc:spChg>
        <pc:spChg chg="mod">
          <ac:chgData name="Jason  Mayberry" userId="cecd4e79-e9a6-45b1-a01a-f51df2288f6a" providerId="ADAL" clId="{47FAB1E1-B14C-468B-B4AD-3D9F241FDD6B}" dt="2022-01-20T14:11:29.318" v="263" actId="1035"/>
          <ac:spMkLst>
            <pc:docMk/>
            <pc:sldMk cId="3012362501" sldId="283"/>
            <ac:spMk id="493" creationId="{7FAEACF5-CA81-48C5-82CB-30B16E76D9FB}"/>
          </ac:spMkLst>
        </pc:spChg>
        <pc:spChg chg="mod">
          <ac:chgData name="Jason  Mayberry" userId="cecd4e79-e9a6-45b1-a01a-f51df2288f6a" providerId="ADAL" clId="{47FAB1E1-B14C-468B-B4AD-3D9F241FDD6B}" dt="2022-01-20T14:11:29.318" v="263" actId="1035"/>
          <ac:spMkLst>
            <pc:docMk/>
            <pc:sldMk cId="3012362501" sldId="283"/>
            <ac:spMk id="495" creationId="{599ED0AE-C57B-44CF-A573-E2CD7CFD5E1B}"/>
          </ac:spMkLst>
        </pc:spChg>
        <pc:spChg chg="mod">
          <ac:chgData name="Jason  Mayberry" userId="cecd4e79-e9a6-45b1-a01a-f51df2288f6a" providerId="ADAL" clId="{47FAB1E1-B14C-468B-B4AD-3D9F241FDD6B}" dt="2022-01-20T14:11:29.318" v="263" actId="1035"/>
          <ac:spMkLst>
            <pc:docMk/>
            <pc:sldMk cId="3012362501" sldId="283"/>
            <ac:spMk id="496" creationId="{8F1C6D31-2CBA-4556-BEC9-01B56E781D4D}"/>
          </ac:spMkLst>
        </pc:spChg>
        <pc:spChg chg="mod">
          <ac:chgData name="Jason  Mayberry" userId="cecd4e79-e9a6-45b1-a01a-f51df2288f6a" providerId="ADAL" clId="{47FAB1E1-B14C-468B-B4AD-3D9F241FDD6B}" dt="2022-01-20T14:11:29.318" v="263" actId="1035"/>
          <ac:spMkLst>
            <pc:docMk/>
            <pc:sldMk cId="3012362501" sldId="283"/>
            <ac:spMk id="497" creationId="{B469B97A-DC9B-4AB7-BCF3-0D9AA2010FE6}"/>
          </ac:spMkLst>
        </pc:spChg>
        <pc:spChg chg="mod">
          <ac:chgData name="Jason  Mayberry" userId="cecd4e79-e9a6-45b1-a01a-f51df2288f6a" providerId="ADAL" clId="{47FAB1E1-B14C-468B-B4AD-3D9F241FDD6B}" dt="2022-01-20T14:11:29.318" v="263" actId="1035"/>
          <ac:spMkLst>
            <pc:docMk/>
            <pc:sldMk cId="3012362501" sldId="283"/>
            <ac:spMk id="501" creationId="{EEDAA48F-3683-40BB-91CE-A7FEA5CEACF6}"/>
          </ac:spMkLst>
        </pc:spChg>
        <pc:spChg chg="mod">
          <ac:chgData name="Jason  Mayberry" userId="cecd4e79-e9a6-45b1-a01a-f51df2288f6a" providerId="ADAL" clId="{47FAB1E1-B14C-468B-B4AD-3D9F241FDD6B}" dt="2022-01-20T14:11:29.318" v="263" actId="1035"/>
          <ac:spMkLst>
            <pc:docMk/>
            <pc:sldMk cId="3012362501" sldId="283"/>
            <ac:spMk id="502" creationId="{4A92FBE3-6C03-4590-A7C6-1A28CD146124}"/>
          </ac:spMkLst>
        </pc:spChg>
        <pc:spChg chg="mod">
          <ac:chgData name="Jason  Mayberry" userId="cecd4e79-e9a6-45b1-a01a-f51df2288f6a" providerId="ADAL" clId="{47FAB1E1-B14C-468B-B4AD-3D9F241FDD6B}" dt="2022-01-20T14:11:29.318" v="263" actId="1035"/>
          <ac:spMkLst>
            <pc:docMk/>
            <pc:sldMk cId="3012362501" sldId="283"/>
            <ac:spMk id="503" creationId="{F76E1FC1-8796-42A5-AB23-9B99270B6D49}"/>
          </ac:spMkLst>
        </pc:spChg>
        <pc:spChg chg="mod">
          <ac:chgData name="Jason  Mayberry" userId="cecd4e79-e9a6-45b1-a01a-f51df2288f6a" providerId="ADAL" clId="{47FAB1E1-B14C-468B-B4AD-3D9F241FDD6B}" dt="2022-01-20T14:11:29.318" v="263" actId="1035"/>
          <ac:spMkLst>
            <pc:docMk/>
            <pc:sldMk cId="3012362501" sldId="283"/>
            <ac:spMk id="505" creationId="{4C02E566-5E08-414B-B3AB-762840D5E87C}"/>
          </ac:spMkLst>
        </pc:spChg>
        <pc:spChg chg="mod">
          <ac:chgData name="Jason  Mayberry" userId="cecd4e79-e9a6-45b1-a01a-f51df2288f6a" providerId="ADAL" clId="{47FAB1E1-B14C-468B-B4AD-3D9F241FDD6B}" dt="2022-01-20T14:11:29.318" v="263" actId="1035"/>
          <ac:spMkLst>
            <pc:docMk/>
            <pc:sldMk cId="3012362501" sldId="283"/>
            <ac:spMk id="506" creationId="{22065AD5-E5C3-4A9E-A37B-D32052563869}"/>
          </ac:spMkLst>
        </pc:spChg>
        <pc:spChg chg="mod">
          <ac:chgData name="Jason  Mayberry" userId="cecd4e79-e9a6-45b1-a01a-f51df2288f6a" providerId="ADAL" clId="{47FAB1E1-B14C-468B-B4AD-3D9F241FDD6B}" dt="2022-01-20T14:11:29.318" v="263" actId="1035"/>
          <ac:spMkLst>
            <pc:docMk/>
            <pc:sldMk cId="3012362501" sldId="283"/>
            <ac:spMk id="507" creationId="{DB000F1F-D2A0-4F57-987D-16A43722ECC5}"/>
          </ac:spMkLst>
        </pc:spChg>
        <pc:spChg chg="mod">
          <ac:chgData name="Jason  Mayberry" userId="cecd4e79-e9a6-45b1-a01a-f51df2288f6a" providerId="ADAL" clId="{47FAB1E1-B14C-468B-B4AD-3D9F241FDD6B}" dt="2022-01-20T14:11:29.318" v="263" actId="1035"/>
          <ac:spMkLst>
            <pc:docMk/>
            <pc:sldMk cId="3012362501" sldId="283"/>
            <ac:spMk id="511" creationId="{C71054A5-3AB1-4ED5-90E7-EFD29E93B2CF}"/>
          </ac:spMkLst>
        </pc:spChg>
        <pc:spChg chg="mod">
          <ac:chgData name="Jason  Mayberry" userId="cecd4e79-e9a6-45b1-a01a-f51df2288f6a" providerId="ADAL" clId="{47FAB1E1-B14C-468B-B4AD-3D9F241FDD6B}" dt="2022-01-20T14:11:29.318" v="263" actId="1035"/>
          <ac:spMkLst>
            <pc:docMk/>
            <pc:sldMk cId="3012362501" sldId="283"/>
            <ac:spMk id="512" creationId="{EF925DBE-08EA-4E13-A46A-F002A471E74E}"/>
          </ac:spMkLst>
        </pc:spChg>
        <pc:spChg chg="mod">
          <ac:chgData name="Jason  Mayberry" userId="cecd4e79-e9a6-45b1-a01a-f51df2288f6a" providerId="ADAL" clId="{47FAB1E1-B14C-468B-B4AD-3D9F241FDD6B}" dt="2022-01-20T14:11:29.318" v="263" actId="1035"/>
          <ac:spMkLst>
            <pc:docMk/>
            <pc:sldMk cId="3012362501" sldId="283"/>
            <ac:spMk id="513" creationId="{2CD4BBCD-0695-41E0-A74A-82018FF0FF6E}"/>
          </ac:spMkLst>
        </pc:spChg>
        <pc:spChg chg="mod">
          <ac:chgData name="Jason  Mayberry" userId="cecd4e79-e9a6-45b1-a01a-f51df2288f6a" providerId="ADAL" clId="{47FAB1E1-B14C-468B-B4AD-3D9F241FDD6B}" dt="2022-01-20T14:11:29.318" v="263" actId="1035"/>
          <ac:spMkLst>
            <pc:docMk/>
            <pc:sldMk cId="3012362501" sldId="283"/>
            <ac:spMk id="515" creationId="{9BF18D4D-479F-4A14-B0B1-2EDDB8561D19}"/>
          </ac:spMkLst>
        </pc:spChg>
        <pc:spChg chg="mod">
          <ac:chgData name="Jason  Mayberry" userId="cecd4e79-e9a6-45b1-a01a-f51df2288f6a" providerId="ADAL" clId="{47FAB1E1-B14C-468B-B4AD-3D9F241FDD6B}" dt="2022-01-20T14:11:29.318" v="263" actId="1035"/>
          <ac:spMkLst>
            <pc:docMk/>
            <pc:sldMk cId="3012362501" sldId="283"/>
            <ac:spMk id="516" creationId="{E281BF14-545D-4C7E-B061-2AB4AA08142F}"/>
          </ac:spMkLst>
        </pc:spChg>
        <pc:spChg chg="mod">
          <ac:chgData name="Jason  Mayberry" userId="cecd4e79-e9a6-45b1-a01a-f51df2288f6a" providerId="ADAL" clId="{47FAB1E1-B14C-468B-B4AD-3D9F241FDD6B}" dt="2022-01-20T14:11:29.318" v="263" actId="1035"/>
          <ac:spMkLst>
            <pc:docMk/>
            <pc:sldMk cId="3012362501" sldId="283"/>
            <ac:spMk id="517" creationId="{B35C5268-5653-4505-9E9C-DBAABD7471EA}"/>
          </ac:spMkLst>
        </pc:spChg>
        <pc:spChg chg="mod">
          <ac:chgData name="Jason  Mayberry" userId="cecd4e79-e9a6-45b1-a01a-f51df2288f6a" providerId="ADAL" clId="{47FAB1E1-B14C-468B-B4AD-3D9F241FDD6B}" dt="2022-01-20T14:11:29.318" v="263" actId="1035"/>
          <ac:spMkLst>
            <pc:docMk/>
            <pc:sldMk cId="3012362501" sldId="283"/>
            <ac:spMk id="521" creationId="{935A0D20-1A89-42D4-9495-44295415F585}"/>
          </ac:spMkLst>
        </pc:spChg>
        <pc:spChg chg="mod">
          <ac:chgData name="Jason  Mayberry" userId="cecd4e79-e9a6-45b1-a01a-f51df2288f6a" providerId="ADAL" clId="{47FAB1E1-B14C-468B-B4AD-3D9F241FDD6B}" dt="2022-01-20T14:11:29.318" v="263" actId="1035"/>
          <ac:spMkLst>
            <pc:docMk/>
            <pc:sldMk cId="3012362501" sldId="283"/>
            <ac:spMk id="522" creationId="{E6DD9569-4589-4BAC-BDD3-27A5FDF4CAF7}"/>
          </ac:spMkLst>
        </pc:spChg>
        <pc:spChg chg="mod">
          <ac:chgData name="Jason  Mayberry" userId="cecd4e79-e9a6-45b1-a01a-f51df2288f6a" providerId="ADAL" clId="{47FAB1E1-B14C-468B-B4AD-3D9F241FDD6B}" dt="2022-01-20T14:11:29.318" v="263" actId="1035"/>
          <ac:spMkLst>
            <pc:docMk/>
            <pc:sldMk cId="3012362501" sldId="283"/>
            <ac:spMk id="523" creationId="{A84EA6B1-0ADB-43EB-A7A3-E6226E0E8BE1}"/>
          </ac:spMkLst>
        </pc:spChg>
        <pc:spChg chg="mod">
          <ac:chgData name="Jason  Mayberry" userId="cecd4e79-e9a6-45b1-a01a-f51df2288f6a" providerId="ADAL" clId="{47FAB1E1-B14C-468B-B4AD-3D9F241FDD6B}" dt="2022-01-20T14:11:29.318" v="263" actId="1035"/>
          <ac:spMkLst>
            <pc:docMk/>
            <pc:sldMk cId="3012362501" sldId="283"/>
            <ac:spMk id="525" creationId="{1CE43DF0-0DC3-4D60-8169-6587CCDBBD8C}"/>
          </ac:spMkLst>
        </pc:spChg>
        <pc:spChg chg="mod">
          <ac:chgData name="Jason  Mayberry" userId="cecd4e79-e9a6-45b1-a01a-f51df2288f6a" providerId="ADAL" clId="{47FAB1E1-B14C-468B-B4AD-3D9F241FDD6B}" dt="2022-01-20T14:11:29.318" v="263" actId="1035"/>
          <ac:spMkLst>
            <pc:docMk/>
            <pc:sldMk cId="3012362501" sldId="283"/>
            <ac:spMk id="526" creationId="{A8C23A21-EE1B-48E2-B37A-CDDFCA07CE9C}"/>
          </ac:spMkLst>
        </pc:spChg>
        <pc:spChg chg="mod">
          <ac:chgData name="Jason  Mayberry" userId="cecd4e79-e9a6-45b1-a01a-f51df2288f6a" providerId="ADAL" clId="{47FAB1E1-B14C-468B-B4AD-3D9F241FDD6B}" dt="2022-01-20T14:11:29.318" v="263" actId="1035"/>
          <ac:spMkLst>
            <pc:docMk/>
            <pc:sldMk cId="3012362501" sldId="283"/>
            <ac:spMk id="527" creationId="{B2235329-7D78-4795-B3AD-1516CD4EAE54}"/>
          </ac:spMkLst>
        </pc:spChg>
        <pc:spChg chg="mod">
          <ac:chgData name="Jason  Mayberry" userId="cecd4e79-e9a6-45b1-a01a-f51df2288f6a" providerId="ADAL" clId="{47FAB1E1-B14C-468B-B4AD-3D9F241FDD6B}" dt="2022-01-20T14:11:29.318" v="263" actId="1035"/>
          <ac:spMkLst>
            <pc:docMk/>
            <pc:sldMk cId="3012362501" sldId="283"/>
            <ac:spMk id="531" creationId="{AED21EFD-1063-4D12-A9E1-95C3804F6E13}"/>
          </ac:spMkLst>
        </pc:spChg>
        <pc:spChg chg="mod">
          <ac:chgData name="Jason  Mayberry" userId="cecd4e79-e9a6-45b1-a01a-f51df2288f6a" providerId="ADAL" clId="{47FAB1E1-B14C-468B-B4AD-3D9F241FDD6B}" dt="2022-01-20T14:11:29.318" v="263" actId="1035"/>
          <ac:spMkLst>
            <pc:docMk/>
            <pc:sldMk cId="3012362501" sldId="283"/>
            <ac:spMk id="532" creationId="{C746F1F2-1BE2-4464-92BF-B4587A6E0BDB}"/>
          </ac:spMkLst>
        </pc:spChg>
        <pc:spChg chg="mod">
          <ac:chgData name="Jason  Mayberry" userId="cecd4e79-e9a6-45b1-a01a-f51df2288f6a" providerId="ADAL" clId="{47FAB1E1-B14C-468B-B4AD-3D9F241FDD6B}" dt="2022-01-20T14:11:29.318" v="263" actId="1035"/>
          <ac:spMkLst>
            <pc:docMk/>
            <pc:sldMk cId="3012362501" sldId="283"/>
            <ac:spMk id="533" creationId="{C854E802-AAAC-4ACB-A854-EA2EE85A41CF}"/>
          </ac:spMkLst>
        </pc:spChg>
        <pc:spChg chg="mod">
          <ac:chgData name="Jason  Mayberry" userId="cecd4e79-e9a6-45b1-a01a-f51df2288f6a" providerId="ADAL" clId="{47FAB1E1-B14C-468B-B4AD-3D9F241FDD6B}" dt="2022-01-20T14:11:29.318" v="263" actId="1035"/>
          <ac:spMkLst>
            <pc:docMk/>
            <pc:sldMk cId="3012362501" sldId="283"/>
            <ac:spMk id="535" creationId="{D14697D3-74F9-4325-85EA-C0A5EDFDD07A}"/>
          </ac:spMkLst>
        </pc:spChg>
        <pc:spChg chg="mod">
          <ac:chgData name="Jason  Mayberry" userId="cecd4e79-e9a6-45b1-a01a-f51df2288f6a" providerId="ADAL" clId="{47FAB1E1-B14C-468B-B4AD-3D9F241FDD6B}" dt="2022-01-20T14:11:29.318" v="263" actId="1035"/>
          <ac:spMkLst>
            <pc:docMk/>
            <pc:sldMk cId="3012362501" sldId="283"/>
            <ac:spMk id="536" creationId="{641AFB5F-11F0-4DFF-9CA5-377D32FFCE4E}"/>
          </ac:spMkLst>
        </pc:spChg>
        <pc:spChg chg="mod">
          <ac:chgData name="Jason  Mayberry" userId="cecd4e79-e9a6-45b1-a01a-f51df2288f6a" providerId="ADAL" clId="{47FAB1E1-B14C-468B-B4AD-3D9F241FDD6B}" dt="2022-01-20T14:11:29.318" v="263" actId="1035"/>
          <ac:spMkLst>
            <pc:docMk/>
            <pc:sldMk cId="3012362501" sldId="283"/>
            <ac:spMk id="537" creationId="{DF3E4164-B6F2-44D1-891B-811F34519E96}"/>
          </ac:spMkLst>
        </pc:spChg>
        <pc:spChg chg="mod">
          <ac:chgData name="Jason  Mayberry" userId="cecd4e79-e9a6-45b1-a01a-f51df2288f6a" providerId="ADAL" clId="{47FAB1E1-B14C-468B-B4AD-3D9F241FDD6B}" dt="2022-01-20T14:11:29.318" v="263" actId="1035"/>
          <ac:spMkLst>
            <pc:docMk/>
            <pc:sldMk cId="3012362501" sldId="283"/>
            <ac:spMk id="541" creationId="{90298A82-8E9C-452A-ADFC-640DBD4D4667}"/>
          </ac:spMkLst>
        </pc:spChg>
        <pc:spChg chg="mod">
          <ac:chgData name="Jason  Mayberry" userId="cecd4e79-e9a6-45b1-a01a-f51df2288f6a" providerId="ADAL" clId="{47FAB1E1-B14C-468B-B4AD-3D9F241FDD6B}" dt="2022-01-20T14:11:29.318" v="263" actId="1035"/>
          <ac:spMkLst>
            <pc:docMk/>
            <pc:sldMk cId="3012362501" sldId="283"/>
            <ac:spMk id="542" creationId="{6DAD980D-F4C3-4BEA-A3B2-EBA81EACDF43}"/>
          </ac:spMkLst>
        </pc:spChg>
        <pc:spChg chg="mod">
          <ac:chgData name="Jason  Mayberry" userId="cecd4e79-e9a6-45b1-a01a-f51df2288f6a" providerId="ADAL" clId="{47FAB1E1-B14C-468B-B4AD-3D9F241FDD6B}" dt="2022-01-20T14:11:29.318" v="263" actId="1035"/>
          <ac:spMkLst>
            <pc:docMk/>
            <pc:sldMk cId="3012362501" sldId="283"/>
            <ac:spMk id="543" creationId="{E8702731-616A-4FC8-A59D-520EBF2D766C}"/>
          </ac:spMkLst>
        </pc:spChg>
        <pc:spChg chg="mod">
          <ac:chgData name="Jason  Mayberry" userId="cecd4e79-e9a6-45b1-a01a-f51df2288f6a" providerId="ADAL" clId="{47FAB1E1-B14C-468B-B4AD-3D9F241FDD6B}" dt="2022-01-20T14:11:29.318" v="263" actId="1035"/>
          <ac:spMkLst>
            <pc:docMk/>
            <pc:sldMk cId="3012362501" sldId="283"/>
            <ac:spMk id="545" creationId="{331A8DEB-360A-4F38-90CD-0A0C8431FEAD}"/>
          </ac:spMkLst>
        </pc:spChg>
        <pc:spChg chg="mod">
          <ac:chgData name="Jason  Mayberry" userId="cecd4e79-e9a6-45b1-a01a-f51df2288f6a" providerId="ADAL" clId="{47FAB1E1-B14C-468B-B4AD-3D9F241FDD6B}" dt="2022-01-20T14:11:29.318" v="263" actId="1035"/>
          <ac:spMkLst>
            <pc:docMk/>
            <pc:sldMk cId="3012362501" sldId="283"/>
            <ac:spMk id="546" creationId="{3B447B07-557A-4EF1-A3AE-90B76FF3A642}"/>
          </ac:spMkLst>
        </pc:spChg>
        <pc:spChg chg="mod">
          <ac:chgData name="Jason  Mayberry" userId="cecd4e79-e9a6-45b1-a01a-f51df2288f6a" providerId="ADAL" clId="{47FAB1E1-B14C-468B-B4AD-3D9F241FDD6B}" dt="2022-01-20T14:11:29.318" v="263" actId="1035"/>
          <ac:spMkLst>
            <pc:docMk/>
            <pc:sldMk cId="3012362501" sldId="283"/>
            <ac:spMk id="547" creationId="{244DCE23-3FD0-4ACC-8D5B-21A8AF124811}"/>
          </ac:spMkLst>
        </pc:spChg>
        <pc:spChg chg="mod">
          <ac:chgData name="Jason  Mayberry" userId="cecd4e79-e9a6-45b1-a01a-f51df2288f6a" providerId="ADAL" clId="{47FAB1E1-B14C-468B-B4AD-3D9F241FDD6B}" dt="2022-01-20T14:11:29.318" v="263" actId="1035"/>
          <ac:spMkLst>
            <pc:docMk/>
            <pc:sldMk cId="3012362501" sldId="283"/>
            <ac:spMk id="551" creationId="{0B2D24D7-01A9-4387-9814-165A077956AD}"/>
          </ac:spMkLst>
        </pc:spChg>
        <pc:spChg chg="mod">
          <ac:chgData name="Jason  Mayberry" userId="cecd4e79-e9a6-45b1-a01a-f51df2288f6a" providerId="ADAL" clId="{47FAB1E1-B14C-468B-B4AD-3D9F241FDD6B}" dt="2022-01-20T14:11:29.318" v="263" actId="1035"/>
          <ac:spMkLst>
            <pc:docMk/>
            <pc:sldMk cId="3012362501" sldId="283"/>
            <ac:spMk id="552" creationId="{1A3F1EB4-DCF1-4427-948D-DB8FE4812375}"/>
          </ac:spMkLst>
        </pc:spChg>
        <pc:spChg chg="mod">
          <ac:chgData name="Jason  Mayberry" userId="cecd4e79-e9a6-45b1-a01a-f51df2288f6a" providerId="ADAL" clId="{47FAB1E1-B14C-468B-B4AD-3D9F241FDD6B}" dt="2022-01-20T14:11:29.318" v="263" actId="1035"/>
          <ac:spMkLst>
            <pc:docMk/>
            <pc:sldMk cId="3012362501" sldId="283"/>
            <ac:spMk id="553" creationId="{61C9FAE0-CF7F-456D-98BE-21F8362F3568}"/>
          </ac:spMkLst>
        </pc:spChg>
        <pc:spChg chg="mod">
          <ac:chgData name="Jason  Mayberry" userId="cecd4e79-e9a6-45b1-a01a-f51df2288f6a" providerId="ADAL" clId="{47FAB1E1-B14C-468B-B4AD-3D9F241FDD6B}" dt="2022-01-20T14:11:29.318" v="263" actId="1035"/>
          <ac:spMkLst>
            <pc:docMk/>
            <pc:sldMk cId="3012362501" sldId="283"/>
            <ac:spMk id="555" creationId="{7A4106E0-257E-430D-BBE4-043E7AC3DA35}"/>
          </ac:spMkLst>
        </pc:spChg>
        <pc:spChg chg="mod">
          <ac:chgData name="Jason  Mayberry" userId="cecd4e79-e9a6-45b1-a01a-f51df2288f6a" providerId="ADAL" clId="{47FAB1E1-B14C-468B-B4AD-3D9F241FDD6B}" dt="2022-01-20T14:11:29.318" v="263" actId="1035"/>
          <ac:spMkLst>
            <pc:docMk/>
            <pc:sldMk cId="3012362501" sldId="283"/>
            <ac:spMk id="556" creationId="{36277227-6B77-4674-AA84-2F0A2DCC20EB}"/>
          </ac:spMkLst>
        </pc:spChg>
        <pc:spChg chg="mod">
          <ac:chgData name="Jason  Mayberry" userId="cecd4e79-e9a6-45b1-a01a-f51df2288f6a" providerId="ADAL" clId="{47FAB1E1-B14C-468B-B4AD-3D9F241FDD6B}" dt="2022-01-20T14:11:29.318" v="263" actId="1035"/>
          <ac:spMkLst>
            <pc:docMk/>
            <pc:sldMk cId="3012362501" sldId="283"/>
            <ac:spMk id="557" creationId="{35A228CC-B69F-420B-B323-54362B4C5371}"/>
          </ac:spMkLst>
        </pc:spChg>
        <pc:spChg chg="mod">
          <ac:chgData name="Jason  Mayberry" userId="cecd4e79-e9a6-45b1-a01a-f51df2288f6a" providerId="ADAL" clId="{47FAB1E1-B14C-468B-B4AD-3D9F241FDD6B}" dt="2022-01-20T14:11:29.318" v="263" actId="1035"/>
          <ac:spMkLst>
            <pc:docMk/>
            <pc:sldMk cId="3012362501" sldId="283"/>
            <ac:spMk id="561" creationId="{D6C3C111-F4BC-486A-98D2-EAD0388861AB}"/>
          </ac:spMkLst>
        </pc:spChg>
        <pc:spChg chg="mod">
          <ac:chgData name="Jason  Mayberry" userId="cecd4e79-e9a6-45b1-a01a-f51df2288f6a" providerId="ADAL" clId="{47FAB1E1-B14C-468B-B4AD-3D9F241FDD6B}" dt="2022-01-20T14:11:29.318" v="263" actId="1035"/>
          <ac:spMkLst>
            <pc:docMk/>
            <pc:sldMk cId="3012362501" sldId="283"/>
            <ac:spMk id="562" creationId="{72A3D1CB-C780-4330-83EB-820523B7AC38}"/>
          </ac:spMkLst>
        </pc:spChg>
        <pc:spChg chg="mod">
          <ac:chgData name="Jason  Mayberry" userId="cecd4e79-e9a6-45b1-a01a-f51df2288f6a" providerId="ADAL" clId="{47FAB1E1-B14C-468B-B4AD-3D9F241FDD6B}" dt="2022-01-20T14:11:29.318" v="263" actId="1035"/>
          <ac:spMkLst>
            <pc:docMk/>
            <pc:sldMk cId="3012362501" sldId="283"/>
            <ac:spMk id="563" creationId="{19D7A799-77C0-4F03-8CF3-894A092D6B49}"/>
          </ac:spMkLst>
        </pc:spChg>
        <pc:spChg chg="mod">
          <ac:chgData name="Jason  Mayberry" userId="cecd4e79-e9a6-45b1-a01a-f51df2288f6a" providerId="ADAL" clId="{47FAB1E1-B14C-468B-B4AD-3D9F241FDD6B}" dt="2022-01-20T14:11:29.318" v="263" actId="1035"/>
          <ac:spMkLst>
            <pc:docMk/>
            <pc:sldMk cId="3012362501" sldId="283"/>
            <ac:spMk id="565" creationId="{2F9A7EEF-B4C7-4F14-B9CF-030235AC85FA}"/>
          </ac:spMkLst>
        </pc:spChg>
        <pc:spChg chg="mod">
          <ac:chgData name="Jason  Mayberry" userId="cecd4e79-e9a6-45b1-a01a-f51df2288f6a" providerId="ADAL" clId="{47FAB1E1-B14C-468B-B4AD-3D9F241FDD6B}" dt="2022-01-20T14:11:29.318" v="263" actId="1035"/>
          <ac:spMkLst>
            <pc:docMk/>
            <pc:sldMk cId="3012362501" sldId="283"/>
            <ac:spMk id="566" creationId="{B54D73AB-4209-4EE4-9043-D7B5B99B214C}"/>
          </ac:spMkLst>
        </pc:spChg>
        <pc:spChg chg="mod">
          <ac:chgData name="Jason  Mayberry" userId="cecd4e79-e9a6-45b1-a01a-f51df2288f6a" providerId="ADAL" clId="{47FAB1E1-B14C-468B-B4AD-3D9F241FDD6B}" dt="2022-01-20T14:11:29.318" v="263" actId="1035"/>
          <ac:spMkLst>
            <pc:docMk/>
            <pc:sldMk cId="3012362501" sldId="283"/>
            <ac:spMk id="567" creationId="{6AFEDF56-4609-4F0A-A27C-24EE9BCF59B5}"/>
          </ac:spMkLst>
        </pc:spChg>
        <pc:spChg chg="mod">
          <ac:chgData name="Jason  Mayberry" userId="cecd4e79-e9a6-45b1-a01a-f51df2288f6a" providerId="ADAL" clId="{47FAB1E1-B14C-468B-B4AD-3D9F241FDD6B}" dt="2022-01-20T14:11:29.318" v="263" actId="1035"/>
          <ac:spMkLst>
            <pc:docMk/>
            <pc:sldMk cId="3012362501" sldId="283"/>
            <ac:spMk id="569" creationId="{CA36DA31-F4FA-42DA-B1BE-D339D361B84F}"/>
          </ac:spMkLst>
        </pc:spChg>
        <pc:spChg chg="mod">
          <ac:chgData name="Jason  Mayberry" userId="cecd4e79-e9a6-45b1-a01a-f51df2288f6a" providerId="ADAL" clId="{47FAB1E1-B14C-468B-B4AD-3D9F241FDD6B}" dt="2022-01-20T14:11:29.318" v="263" actId="1035"/>
          <ac:spMkLst>
            <pc:docMk/>
            <pc:sldMk cId="3012362501" sldId="283"/>
            <ac:spMk id="577" creationId="{4EB11857-5A30-4132-900F-1904C896A411}"/>
          </ac:spMkLst>
        </pc:spChg>
        <pc:spChg chg="mod">
          <ac:chgData name="Jason  Mayberry" userId="cecd4e79-e9a6-45b1-a01a-f51df2288f6a" providerId="ADAL" clId="{47FAB1E1-B14C-468B-B4AD-3D9F241FDD6B}" dt="2022-01-20T14:11:29.318" v="263" actId="1035"/>
          <ac:spMkLst>
            <pc:docMk/>
            <pc:sldMk cId="3012362501" sldId="283"/>
            <ac:spMk id="578" creationId="{5D69A975-966B-46E1-8EF3-2129B5A3CDCF}"/>
          </ac:spMkLst>
        </pc:spChg>
        <pc:spChg chg="mod">
          <ac:chgData name="Jason  Mayberry" userId="cecd4e79-e9a6-45b1-a01a-f51df2288f6a" providerId="ADAL" clId="{47FAB1E1-B14C-468B-B4AD-3D9F241FDD6B}" dt="2022-01-20T14:11:29.318" v="263" actId="1035"/>
          <ac:spMkLst>
            <pc:docMk/>
            <pc:sldMk cId="3012362501" sldId="283"/>
            <ac:spMk id="579" creationId="{9B7FF6DC-30BE-4F81-81AA-D5431DE83D3F}"/>
          </ac:spMkLst>
        </pc:spChg>
        <pc:spChg chg="mod">
          <ac:chgData name="Jason  Mayberry" userId="cecd4e79-e9a6-45b1-a01a-f51df2288f6a" providerId="ADAL" clId="{47FAB1E1-B14C-468B-B4AD-3D9F241FDD6B}" dt="2022-01-20T14:11:29.318" v="263" actId="1035"/>
          <ac:spMkLst>
            <pc:docMk/>
            <pc:sldMk cId="3012362501" sldId="283"/>
            <ac:spMk id="580" creationId="{2F768590-5E6B-4F67-8868-1B11B3EEA580}"/>
          </ac:spMkLst>
        </pc:spChg>
        <pc:spChg chg="mod">
          <ac:chgData name="Jason  Mayberry" userId="cecd4e79-e9a6-45b1-a01a-f51df2288f6a" providerId="ADAL" clId="{47FAB1E1-B14C-468B-B4AD-3D9F241FDD6B}" dt="2022-01-20T14:11:29.318" v="263" actId="1035"/>
          <ac:spMkLst>
            <pc:docMk/>
            <pc:sldMk cId="3012362501" sldId="283"/>
            <ac:spMk id="36866"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6867"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6869"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7381"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7382"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7383"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7384"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7385"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7386" creationId="{00000000-0000-0000-0000-000000000000}"/>
          </ac:spMkLst>
        </pc:spChg>
        <pc:spChg chg="mod">
          <ac:chgData name="Jason  Mayberry" userId="cecd4e79-e9a6-45b1-a01a-f51df2288f6a" providerId="ADAL" clId="{47FAB1E1-B14C-468B-B4AD-3D9F241FDD6B}" dt="2022-01-20T14:11:29.318" v="263" actId="1035"/>
          <ac:spMkLst>
            <pc:docMk/>
            <pc:sldMk cId="3012362501" sldId="283"/>
            <ac:spMk id="37387" creationId="{00000000-0000-0000-0000-000000000000}"/>
          </ac:spMkLst>
        </pc:spChg>
        <pc:grpChg chg="mod">
          <ac:chgData name="Jason  Mayberry" userId="cecd4e79-e9a6-45b1-a01a-f51df2288f6a" providerId="ADAL" clId="{47FAB1E1-B14C-468B-B4AD-3D9F241FDD6B}" dt="2022-01-20T14:11:29.318" v="263" actId="1035"/>
          <ac:grpSpMkLst>
            <pc:docMk/>
            <pc:sldMk cId="3012362501" sldId="283"/>
            <ac:grpSpMk id="3" creationId="{3FFD6DFC-CFE0-45B2-9BF2-67B17CB6739D}"/>
          </ac:grpSpMkLst>
        </pc:grpChg>
        <pc:grpChg chg="mod">
          <ac:chgData name="Jason  Mayberry" userId="cecd4e79-e9a6-45b1-a01a-f51df2288f6a" providerId="ADAL" clId="{47FAB1E1-B14C-468B-B4AD-3D9F241FDD6B}" dt="2022-01-20T14:11:29.318" v="263" actId="1035"/>
          <ac:grpSpMkLst>
            <pc:docMk/>
            <pc:sldMk cId="3012362501" sldId="283"/>
            <ac:grpSpMk id="31" creationId="{96986E22-C102-4A7C-BF29-5BBD4135AFEA}"/>
          </ac:grpSpMkLst>
        </pc:grpChg>
        <pc:grpChg chg="mod">
          <ac:chgData name="Jason  Mayberry" userId="cecd4e79-e9a6-45b1-a01a-f51df2288f6a" providerId="ADAL" clId="{47FAB1E1-B14C-468B-B4AD-3D9F241FDD6B}" dt="2022-01-20T14:11:29.318" v="263" actId="1035"/>
          <ac:grpSpMkLst>
            <pc:docMk/>
            <pc:sldMk cId="3012362501" sldId="283"/>
            <ac:grpSpMk id="32" creationId="{C4AEA3B8-9368-49FA-94E8-2DF7543CD326}"/>
          </ac:grpSpMkLst>
        </pc:grpChg>
        <pc:grpChg chg="mod">
          <ac:chgData name="Jason  Mayberry" userId="cecd4e79-e9a6-45b1-a01a-f51df2288f6a" providerId="ADAL" clId="{47FAB1E1-B14C-468B-B4AD-3D9F241FDD6B}" dt="2022-01-20T14:11:29.318" v="263" actId="1035"/>
          <ac:grpSpMkLst>
            <pc:docMk/>
            <pc:sldMk cId="3012362501" sldId="283"/>
            <ac:grpSpMk id="36" creationId="{0919B360-047D-4577-AB37-785D862E5EC9}"/>
          </ac:grpSpMkLst>
        </pc:grpChg>
        <pc:grpChg chg="mod">
          <ac:chgData name="Jason  Mayberry" userId="cecd4e79-e9a6-45b1-a01a-f51df2288f6a" providerId="ADAL" clId="{47FAB1E1-B14C-468B-B4AD-3D9F241FDD6B}" dt="2022-01-20T14:11:29.318" v="263" actId="1035"/>
          <ac:grpSpMkLst>
            <pc:docMk/>
            <pc:sldMk cId="3012362501" sldId="283"/>
            <ac:grpSpMk id="53" creationId="{7EB88C16-D349-41B1-9AF8-CC8BEEB50CF4}"/>
          </ac:grpSpMkLst>
        </pc:grpChg>
        <pc:grpChg chg="mod">
          <ac:chgData name="Jason  Mayberry" userId="cecd4e79-e9a6-45b1-a01a-f51df2288f6a" providerId="ADAL" clId="{47FAB1E1-B14C-468B-B4AD-3D9F241FDD6B}" dt="2022-01-20T14:11:29.318" v="263" actId="1035"/>
          <ac:grpSpMkLst>
            <pc:docMk/>
            <pc:sldMk cId="3012362501" sldId="283"/>
            <ac:grpSpMk id="54" creationId="{1086B364-194E-428D-A088-60FB1BB828FF}"/>
          </ac:grpSpMkLst>
        </pc:grpChg>
        <pc:grpChg chg="mod">
          <ac:chgData name="Jason  Mayberry" userId="cecd4e79-e9a6-45b1-a01a-f51df2288f6a" providerId="ADAL" clId="{47FAB1E1-B14C-468B-B4AD-3D9F241FDD6B}" dt="2022-01-20T14:11:29.318" v="263" actId="1035"/>
          <ac:grpSpMkLst>
            <pc:docMk/>
            <pc:sldMk cId="3012362501" sldId="283"/>
            <ac:grpSpMk id="68" creationId="{98DE687B-49C5-44D3-8B85-0A6F6718085E}"/>
          </ac:grpSpMkLst>
        </pc:grpChg>
        <pc:grpChg chg="mod">
          <ac:chgData name="Jason  Mayberry" userId="cecd4e79-e9a6-45b1-a01a-f51df2288f6a" providerId="ADAL" clId="{47FAB1E1-B14C-468B-B4AD-3D9F241FDD6B}" dt="2022-01-20T14:11:29.318" v="263" actId="1035"/>
          <ac:grpSpMkLst>
            <pc:docMk/>
            <pc:sldMk cId="3012362501" sldId="283"/>
            <ac:grpSpMk id="71" creationId="{8904D974-8D95-429C-A133-42716A187D3A}"/>
          </ac:grpSpMkLst>
        </pc:grpChg>
        <pc:grpChg chg="mod">
          <ac:chgData name="Jason  Mayberry" userId="cecd4e79-e9a6-45b1-a01a-f51df2288f6a" providerId="ADAL" clId="{47FAB1E1-B14C-468B-B4AD-3D9F241FDD6B}" dt="2022-01-20T14:11:29.318" v="263" actId="1035"/>
          <ac:grpSpMkLst>
            <pc:docMk/>
            <pc:sldMk cId="3012362501" sldId="283"/>
            <ac:grpSpMk id="72" creationId="{0A8222F5-CB47-4BC7-B9B9-1C95EE161C3B}"/>
          </ac:grpSpMkLst>
        </pc:grpChg>
        <pc:grpChg chg="mod">
          <ac:chgData name="Jason  Mayberry" userId="cecd4e79-e9a6-45b1-a01a-f51df2288f6a" providerId="ADAL" clId="{47FAB1E1-B14C-468B-B4AD-3D9F241FDD6B}" dt="2022-01-20T14:11:29.318" v="263" actId="1035"/>
          <ac:grpSpMkLst>
            <pc:docMk/>
            <pc:sldMk cId="3012362501" sldId="283"/>
            <ac:grpSpMk id="73" creationId="{53D656EB-4407-436B-B50D-D3063C97432D}"/>
          </ac:grpSpMkLst>
        </pc:grpChg>
        <pc:grpChg chg="mod">
          <ac:chgData name="Jason  Mayberry" userId="cecd4e79-e9a6-45b1-a01a-f51df2288f6a" providerId="ADAL" clId="{47FAB1E1-B14C-468B-B4AD-3D9F241FDD6B}" dt="2022-01-20T14:11:29.318" v="263" actId="1035"/>
          <ac:grpSpMkLst>
            <pc:docMk/>
            <pc:sldMk cId="3012362501" sldId="283"/>
            <ac:grpSpMk id="74" creationId="{52CBD10A-F94F-4ABD-8192-ACDBD46BAA1C}"/>
          </ac:grpSpMkLst>
        </pc:grpChg>
        <pc:grpChg chg="mod">
          <ac:chgData name="Jason  Mayberry" userId="cecd4e79-e9a6-45b1-a01a-f51df2288f6a" providerId="ADAL" clId="{47FAB1E1-B14C-468B-B4AD-3D9F241FDD6B}" dt="2022-01-20T14:11:29.318" v="263" actId="1035"/>
          <ac:grpSpMkLst>
            <pc:docMk/>
            <pc:sldMk cId="3012362501" sldId="283"/>
            <ac:grpSpMk id="75" creationId="{2EEB9FDA-935C-48AF-82D1-7DEE9A06DF4D}"/>
          </ac:grpSpMkLst>
        </pc:grpChg>
        <pc:grpChg chg="mod">
          <ac:chgData name="Jason  Mayberry" userId="cecd4e79-e9a6-45b1-a01a-f51df2288f6a" providerId="ADAL" clId="{47FAB1E1-B14C-468B-B4AD-3D9F241FDD6B}" dt="2022-01-20T14:11:29.318" v="263" actId="1035"/>
          <ac:grpSpMkLst>
            <pc:docMk/>
            <pc:sldMk cId="3012362501" sldId="283"/>
            <ac:grpSpMk id="76" creationId="{E030769B-068C-418E-89BD-0D6A470289D0}"/>
          </ac:grpSpMkLst>
        </pc:grpChg>
        <pc:grpChg chg="mod">
          <ac:chgData name="Jason  Mayberry" userId="cecd4e79-e9a6-45b1-a01a-f51df2288f6a" providerId="ADAL" clId="{47FAB1E1-B14C-468B-B4AD-3D9F241FDD6B}" dt="2022-01-20T14:11:29.318" v="263" actId="1035"/>
          <ac:grpSpMkLst>
            <pc:docMk/>
            <pc:sldMk cId="3012362501" sldId="283"/>
            <ac:grpSpMk id="77" creationId="{5426CEF1-19A5-4ABC-BF67-AF281FE22F30}"/>
          </ac:grpSpMkLst>
        </pc:grpChg>
        <pc:grpChg chg="mod">
          <ac:chgData name="Jason  Mayberry" userId="cecd4e79-e9a6-45b1-a01a-f51df2288f6a" providerId="ADAL" clId="{47FAB1E1-B14C-468B-B4AD-3D9F241FDD6B}" dt="2022-01-20T14:11:29.318" v="263" actId="1035"/>
          <ac:grpSpMkLst>
            <pc:docMk/>
            <pc:sldMk cId="3012362501" sldId="283"/>
            <ac:grpSpMk id="78" creationId="{62B998C7-0C51-44A2-9222-A7F9E519A061}"/>
          </ac:grpSpMkLst>
        </pc:grpChg>
        <pc:grpChg chg="mod">
          <ac:chgData name="Jason  Mayberry" userId="cecd4e79-e9a6-45b1-a01a-f51df2288f6a" providerId="ADAL" clId="{47FAB1E1-B14C-468B-B4AD-3D9F241FDD6B}" dt="2022-01-20T14:11:29.318" v="263" actId="1035"/>
          <ac:grpSpMkLst>
            <pc:docMk/>
            <pc:sldMk cId="3012362501" sldId="283"/>
            <ac:grpSpMk id="79" creationId="{3CD4EE73-8368-4B0F-BFCE-87DEEDCF2B01}"/>
          </ac:grpSpMkLst>
        </pc:grpChg>
        <pc:grpChg chg="mod">
          <ac:chgData name="Jason  Mayberry" userId="cecd4e79-e9a6-45b1-a01a-f51df2288f6a" providerId="ADAL" clId="{47FAB1E1-B14C-468B-B4AD-3D9F241FDD6B}" dt="2022-01-20T14:11:29.318" v="263" actId="1035"/>
          <ac:grpSpMkLst>
            <pc:docMk/>
            <pc:sldMk cId="3012362501" sldId="283"/>
            <ac:grpSpMk id="80" creationId="{984F1C88-E909-4FAE-B81D-9AFF551F6961}"/>
          </ac:grpSpMkLst>
        </pc:grpChg>
        <pc:grpChg chg="mod">
          <ac:chgData name="Jason  Mayberry" userId="cecd4e79-e9a6-45b1-a01a-f51df2288f6a" providerId="ADAL" clId="{47FAB1E1-B14C-468B-B4AD-3D9F241FDD6B}" dt="2022-01-20T14:11:29.318" v="263" actId="1035"/>
          <ac:grpSpMkLst>
            <pc:docMk/>
            <pc:sldMk cId="3012362501" sldId="283"/>
            <ac:grpSpMk id="81" creationId="{4D5FA8E3-486A-4898-B472-D948B4074F7B}"/>
          </ac:grpSpMkLst>
        </pc:grpChg>
        <pc:grpChg chg="mod">
          <ac:chgData name="Jason  Mayberry" userId="cecd4e79-e9a6-45b1-a01a-f51df2288f6a" providerId="ADAL" clId="{47FAB1E1-B14C-468B-B4AD-3D9F241FDD6B}" dt="2022-01-20T14:11:29.318" v="263" actId="1035"/>
          <ac:grpSpMkLst>
            <pc:docMk/>
            <pc:sldMk cId="3012362501" sldId="283"/>
            <ac:grpSpMk id="82" creationId="{49AF1900-4434-4264-B3CA-5DD1AC5C1BE3}"/>
          </ac:grpSpMkLst>
        </pc:grpChg>
        <pc:grpChg chg="mod">
          <ac:chgData name="Jason  Mayberry" userId="cecd4e79-e9a6-45b1-a01a-f51df2288f6a" providerId="ADAL" clId="{47FAB1E1-B14C-468B-B4AD-3D9F241FDD6B}" dt="2022-01-20T14:11:29.318" v="263" actId="1035"/>
          <ac:grpSpMkLst>
            <pc:docMk/>
            <pc:sldMk cId="3012362501" sldId="283"/>
            <ac:grpSpMk id="83" creationId="{B4A3D588-7BF2-4952-8821-14F52DA70B7F}"/>
          </ac:grpSpMkLst>
        </pc:grpChg>
        <pc:grpChg chg="mod">
          <ac:chgData name="Jason  Mayberry" userId="cecd4e79-e9a6-45b1-a01a-f51df2288f6a" providerId="ADAL" clId="{47FAB1E1-B14C-468B-B4AD-3D9F241FDD6B}" dt="2022-01-20T14:11:29.318" v="263" actId="1035"/>
          <ac:grpSpMkLst>
            <pc:docMk/>
            <pc:sldMk cId="3012362501" sldId="283"/>
            <ac:grpSpMk id="84" creationId="{BD9344AC-8AF2-4FC3-A987-A53EB232C6BE}"/>
          </ac:grpSpMkLst>
        </pc:grpChg>
        <pc:grpChg chg="mod">
          <ac:chgData name="Jason  Mayberry" userId="cecd4e79-e9a6-45b1-a01a-f51df2288f6a" providerId="ADAL" clId="{47FAB1E1-B14C-468B-B4AD-3D9F241FDD6B}" dt="2022-01-20T14:11:29.318" v="263" actId="1035"/>
          <ac:grpSpMkLst>
            <pc:docMk/>
            <pc:sldMk cId="3012362501" sldId="283"/>
            <ac:grpSpMk id="85" creationId="{33983550-A441-4BC5-94DF-79FA7E3B1D8E}"/>
          </ac:grpSpMkLst>
        </pc:grpChg>
        <pc:grpChg chg="mod">
          <ac:chgData name="Jason  Mayberry" userId="cecd4e79-e9a6-45b1-a01a-f51df2288f6a" providerId="ADAL" clId="{47FAB1E1-B14C-468B-B4AD-3D9F241FDD6B}" dt="2022-01-20T14:11:29.318" v="263" actId="1035"/>
          <ac:grpSpMkLst>
            <pc:docMk/>
            <pc:sldMk cId="3012362501" sldId="283"/>
            <ac:grpSpMk id="86" creationId="{55D184E2-7FA2-4002-A9CA-EC5ECF627751}"/>
          </ac:grpSpMkLst>
        </pc:grpChg>
        <pc:grpChg chg="mod">
          <ac:chgData name="Jason  Mayberry" userId="cecd4e79-e9a6-45b1-a01a-f51df2288f6a" providerId="ADAL" clId="{47FAB1E1-B14C-468B-B4AD-3D9F241FDD6B}" dt="2022-01-20T14:11:29.318" v="263" actId="1035"/>
          <ac:grpSpMkLst>
            <pc:docMk/>
            <pc:sldMk cId="3012362501" sldId="283"/>
            <ac:grpSpMk id="87" creationId="{D0247B5E-560D-45CE-BD2C-155F1A6EA078}"/>
          </ac:grpSpMkLst>
        </pc:grpChg>
        <pc:grpChg chg="mod">
          <ac:chgData name="Jason  Mayberry" userId="cecd4e79-e9a6-45b1-a01a-f51df2288f6a" providerId="ADAL" clId="{47FAB1E1-B14C-468B-B4AD-3D9F241FDD6B}" dt="2022-01-20T14:11:29.318" v="263" actId="1035"/>
          <ac:grpSpMkLst>
            <pc:docMk/>
            <pc:sldMk cId="3012362501" sldId="283"/>
            <ac:grpSpMk id="88" creationId="{7D87DBDB-47B5-4CD3-84BF-7DBCDE9882D7}"/>
          </ac:grpSpMkLst>
        </pc:grpChg>
        <pc:grpChg chg="mod">
          <ac:chgData name="Jason  Mayberry" userId="cecd4e79-e9a6-45b1-a01a-f51df2288f6a" providerId="ADAL" clId="{47FAB1E1-B14C-468B-B4AD-3D9F241FDD6B}" dt="2022-01-20T14:11:29.318" v="263" actId="1035"/>
          <ac:grpSpMkLst>
            <pc:docMk/>
            <pc:sldMk cId="3012362501" sldId="283"/>
            <ac:grpSpMk id="89" creationId="{D349E5AF-6589-47D4-A463-A63CE0FFD4BB}"/>
          </ac:grpSpMkLst>
        </pc:grpChg>
        <pc:grpChg chg="mod">
          <ac:chgData name="Jason  Mayberry" userId="cecd4e79-e9a6-45b1-a01a-f51df2288f6a" providerId="ADAL" clId="{47FAB1E1-B14C-468B-B4AD-3D9F241FDD6B}" dt="2022-01-20T14:11:29.318" v="263" actId="1035"/>
          <ac:grpSpMkLst>
            <pc:docMk/>
            <pc:sldMk cId="3012362501" sldId="283"/>
            <ac:grpSpMk id="90" creationId="{60F14D3F-6D4A-4EC2-ACD5-962EFC3204FD}"/>
          </ac:grpSpMkLst>
        </pc:grpChg>
        <pc:grpChg chg="mod">
          <ac:chgData name="Jason  Mayberry" userId="cecd4e79-e9a6-45b1-a01a-f51df2288f6a" providerId="ADAL" clId="{47FAB1E1-B14C-468B-B4AD-3D9F241FDD6B}" dt="2022-01-20T14:11:29.318" v="263" actId="1035"/>
          <ac:grpSpMkLst>
            <pc:docMk/>
            <pc:sldMk cId="3012362501" sldId="283"/>
            <ac:grpSpMk id="91" creationId="{08BC38F4-FEE2-422C-B96F-54422DF8FFBA}"/>
          </ac:grpSpMkLst>
        </pc:grpChg>
        <pc:grpChg chg="mod">
          <ac:chgData name="Jason  Mayberry" userId="cecd4e79-e9a6-45b1-a01a-f51df2288f6a" providerId="ADAL" clId="{47FAB1E1-B14C-468B-B4AD-3D9F241FDD6B}" dt="2022-01-20T14:11:29.318" v="263" actId="1035"/>
          <ac:grpSpMkLst>
            <pc:docMk/>
            <pc:sldMk cId="3012362501" sldId="283"/>
            <ac:grpSpMk id="92" creationId="{D0AE4221-7EB3-4900-BC89-3D00BDE34118}"/>
          </ac:grpSpMkLst>
        </pc:grpChg>
        <pc:grpChg chg="mod">
          <ac:chgData name="Jason  Mayberry" userId="cecd4e79-e9a6-45b1-a01a-f51df2288f6a" providerId="ADAL" clId="{47FAB1E1-B14C-468B-B4AD-3D9F241FDD6B}" dt="2022-01-20T14:11:29.318" v="263" actId="1035"/>
          <ac:grpSpMkLst>
            <pc:docMk/>
            <pc:sldMk cId="3012362501" sldId="283"/>
            <ac:grpSpMk id="93" creationId="{91E2F2EA-FC9D-4578-B3DB-830612EF4F2F}"/>
          </ac:grpSpMkLst>
        </pc:grpChg>
        <pc:grpChg chg="mod">
          <ac:chgData name="Jason  Mayberry" userId="cecd4e79-e9a6-45b1-a01a-f51df2288f6a" providerId="ADAL" clId="{47FAB1E1-B14C-468B-B4AD-3D9F241FDD6B}" dt="2022-01-20T14:11:29.318" v="263" actId="1035"/>
          <ac:grpSpMkLst>
            <pc:docMk/>
            <pc:sldMk cId="3012362501" sldId="283"/>
            <ac:grpSpMk id="94" creationId="{BE0E880D-12F7-4D0E-97D3-A826A811763D}"/>
          </ac:grpSpMkLst>
        </pc:grpChg>
        <pc:grpChg chg="mod">
          <ac:chgData name="Jason  Mayberry" userId="cecd4e79-e9a6-45b1-a01a-f51df2288f6a" providerId="ADAL" clId="{47FAB1E1-B14C-468B-B4AD-3D9F241FDD6B}" dt="2022-01-20T14:11:29.318" v="263" actId="1035"/>
          <ac:grpSpMkLst>
            <pc:docMk/>
            <pc:sldMk cId="3012362501" sldId="283"/>
            <ac:grpSpMk id="95" creationId="{47B7F6FA-8EC2-4956-B1E3-ECA35BE7A7DD}"/>
          </ac:grpSpMkLst>
        </pc:grpChg>
        <pc:grpChg chg="mod">
          <ac:chgData name="Jason  Mayberry" userId="cecd4e79-e9a6-45b1-a01a-f51df2288f6a" providerId="ADAL" clId="{47FAB1E1-B14C-468B-B4AD-3D9F241FDD6B}" dt="2022-01-20T14:11:29.318" v="263" actId="1035"/>
          <ac:grpSpMkLst>
            <pc:docMk/>
            <pc:sldMk cId="3012362501" sldId="283"/>
            <ac:grpSpMk id="96" creationId="{502D8A29-C0DE-41B8-98E6-284A6933DFDB}"/>
          </ac:grpSpMkLst>
        </pc:grpChg>
        <pc:grpChg chg="mod">
          <ac:chgData name="Jason  Mayberry" userId="cecd4e79-e9a6-45b1-a01a-f51df2288f6a" providerId="ADAL" clId="{47FAB1E1-B14C-468B-B4AD-3D9F241FDD6B}" dt="2022-01-20T14:11:29.318" v="263" actId="1035"/>
          <ac:grpSpMkLst>
            <pc:docMk/>
            <pc:sldMk cId="3012362501" sldId="283"/>
            <ac:grpSpMk id="97" creationId="{FCCAC9BE-C0AF-4595-8CB4-9C1439853687}"/>
          </ac:grpSpMkLst>
        </pc:grpChg>
        <pc:grpChg chg="mod">
          <ac:chgData name="Jason  Mayberry" userId="cecd4e79-e9a6-45b1-a01a-f51df2288f6a" providerId="ADAL" clId="{47FAB1E1-B14C-468B-B4AD-3D9F241FDD6B}" dt="2022-01-20T14:11:29.318" v="263" actId="1035"/>
          <ac:grpSpMkLst>
            <pc:docMk/>
            <pc:sldMk cId="3012362501" sldId="283"/>
            <ac:grpSpMk id="98" creationId="{E37B2816-20A0-4717-BED3-9E93B411252E}"/>
          </ac:grpSpMkLst>
        </pc:grpChg>
        <pc:grpChg chg="mod">
          <ac:chgData name="Jason  Mayberry" userId="cecd4e79-e9a6-45b1-a01a-f51df2288f6a" providerId="ADAL" clId="{47FAB1E1-B14C-468B-B4AD-3D9F241FDD6B}" dt="2022-01-20T14:11:29.318" v="263" actId="1035"/>
          <ac:grpSpMkLst>
            <pc:docMk/>
            <pc:sldMk cId="3012362501" sldId="283"/>
            <ac:grpSpMk id="99" creationId="{305D332E-4730-43DB-BB3E-E03B6EECD70B}"/>
          </ac:grpSpMkLst>
        </pc:grpChg>
        <pc:grpChg chg="mod">
          <ac:chgData name="Jason  Mayberry" userId="cecd4e79-e9a6-45b1-a01a-f51df2288f6a" providerId="ADAL" clId="{47FAB1E1-B14C-468B-B4AD-3D9F241FDD6B}" dt="2022-01-20T14:11:29.318" v="263" actId="1035"/>
          <ac:grpSpMkLst>
            <pc:docMk/>
            <pc:sldMk cId="3012362501" sldId="283"/>
            <ac:grpSpMk id="100" creationId="{4B7E6E91-8726-472D-93D0-AA96614D6EC5}"/>
          </ac:grpSpMkLst>
        </pc:grpChg>
        <pc:grpChg chg="mod">
          <ac:chgData name="Jason  Mayberry" userId="cecd4e79-e9a6-45b1-a01a-f51df2288f6a" providerId="ADAL" clId="{47FAB1E1-B14C-468B-B4AD-3D9F241FDD6B}" dt="2022-01-20T14:11:29.318" v="263" actId="1035"/>
          <ac:grpSpMkLst>
            <pc:docMk/>
            <pc:sldMk cId="3012362501" sldId="283"/>
            <ac:grpSpMk id="101" creationId="{81C77614-BCF8-4B5D-B686-07F6F2EA3174}"/>
          </ac:grpSpMkLst>
        </pc:grpChg>
        <pc:grpChg chg="mod">
          <ac:chgData name="Jason  Mayberry" userId="cecd4e79-e9a6-45b1-a01a-f51df2288f6a" providerId="ADAL" clId="{47FAB1E1-B14C-468B-B4AD-3D9F241FDD6B}" dt="2022-01-20T14:11:29.318" v="263" actId="1035"/>
          <ac:grpSpMkLst>
            <pc:docMk/>
            <pc:sldMk cId="3012362501" sldId="283"/>
            <ac:grpSpMk id="102" creationId="{D954EC62-5D84-4263-8575-564C0AA62897}"/>
          </ac:grpSpMkLst>
        </pc:grpChg>
        <pc:grpChg chg="mod">
          <ac:chgData name="Jason  Mayberry" userId="cecd4e79-e9a6-45b1-a01a-f51df2288f6a" providerId="ADAL" clId="{47FAB1E1-B14C-468B-B4AD-3D9F241FDD6B}" dt="2022-01-20T14:11:29.318" v="263" actId="1035"/>
          <ac:grpSpMkLst>
            <pc:docMk/>
            <pc:sldMk cId="3012362501" sldId="283"/>
            <ac:grpSpMk id="103" creationId="{734688B0-FA25-41D3-AC4E-1B1349A51FAC}"/>
          </ac:grpSpMkLst>
        </pc:grpChg>
        <pc:grpChg chg="mod">
          <ac:chgData name="Jason  Mayberry" userId="cecd4e79-e9a6-45b1-a01a-f51df2288f6a" providerId="ADAL" clId="{47FAB1E1-B14C-468B-B4AD-3D9F241FDD6B}" dt="2022-01-20T14:11:29.318" v="263" actId="1035"/>
          <ac:grpSpMkLst>
            <pc:docMk/>
            <pc:sldMk cId="3012362501" sldId="283"/>
            <ac:grpSpMk id="104" creationId="{12F728E6-0BCB-4075-8BDD-96C874E71833}"/>
          </ac:grpSpMkLst>
        </pc:grpChg>
        <pc:grpChg chg="mod">
          <ac:chgData name="Jason  Mayberry" userId="cecd4e79-e9a6-45b1-a01a-f51df2288f6a" providerId="ADAL" clId="{47FAB1E1-B14C-468B-B4AD-3D9F241FDD6B}" dt="2022-01-20T14:11:29.318" v="263" actId="1035"/>
          <ac:grpSpMkLst>
            <pc:docMk/>
            <pc:sldMk cId="3012362501" sldId="283"/>
            <ac:grpSpMk id="105" creationId="{90C0CA51-1F87-47C3-8796-3CA048C0B6EE}"/>
          </ac:grpSpMkLst>
        </pc:grpChg>
        <pc:grpChg chg="mod">
          <ac:chgData name="Jason  Mayberry" userId="cecd4e79-e9a6-45b1-a01a-f51df2288f6a" providerId="ADAL" clId="{47FAB1E1-B14C-468B-B4AD-3D9F241FDD6B}" dt="2022-01-20T14:11:29.318" v="263" actId="1035"/>
          <ac:grpSpMkLst>
            <pc:docMk/>
            <pc:sldMk cId="3012362501" sldId="283"/>
            <ac:grpSpMk id="106" creationId="{6D2FADDA-E590-4ACB-8A60-64A4086A34B6}"/>
          </ac:grpSpMkLst>
        </pc:grpChg>
        <pc:grpChg chg="mod">
          <ac:chgData name="Jason  Mayberry" userId="cecd4e79-e9a6-45b1-a01a-f51df2288f6a" providerId="ADAL" clId="{47FAB1E1-B14C-468B-B4AD-3D9F241FDD6B}" dt="2022-01-20T14:11:29.318" v="263" actId="1035"/>
          <ac:grpSpMkLst>
            <pc:docMk/>
            <pc:sldMk cId="3012362501" sldId="283"/>
            <ac:grpSpMk id="107" creationId="{F906FA1C-3F1E-486D-9FED-E25EFB8EE312}"/>
          </ac:grpSpMkLst>
        </pc:grpChg>
        <pc:grpChg chg="mod">
          <ac:chgData name="Jason  Mayberry" userId="cecd4e79-e9a6-45b1-a01a-f51df2288f6a" providerId="ADAL" clId="{47FAB1E1-B14C-468B-B4AD-3D9F241FDD6B}" dt="2022-01-20T14:11:29.318" v="263" actId="1035"/>
          <ac:grpSpMkLst>
            <pc:docMk/>
            <pc:sldMk cId="3012362501" sldId="283"/>
            <ac:grpSpMk id="108" creationId="{0DE16660-F33C-42D0-8A76-CC0D5230E01F}"/>
          </ac:grpSpMkLst>
        </pc:grpChg>
        <pc:grpChg chg="mod">
          <ac:chgData name="Jason  Mayberry" userId="cecd4e79-e9a6-45b1-a01a-f51df2288f6a" providerId="ADAL" clId="{47FAB1E1-B14C-468B-B4AD-3D9F241FDD6B}" dt="2022-01-20T14:11:29.318" v="263" actId="1035"/>
          <ac:grpSpMkLst>
            <pc:docMk/>
            <pc:sldMk cId="3012362501" sldId="283"/>
            <ac:grpSpMk id="109" creationId="{EFACC9C5-961D-4C67-83DB-2C146076EF05}"/>
          </ac:grpSpMkLst>
        </pc:grpChg>
        <pc:grpChg chg="mod">
          <ac:chgData name="Jason  Mayberry" userId="cecd4e79-e9a6-45b1-a01a-f51df2288f6a" providerId="ADAL" clId="{47FAB1E1-B14C-468B-B4AD-3D9F241FDD6B}" dt="2022-01-20T14:11:29.318" v="263" actId="1035"/>
          <ac:grpSpMkLst>
            <pc:docMk/>
            <pc:sldMk cId="3012362501" sldId="283"/>
            <ac:grpSpMk id="110" creationId="{231374BE-1A19-4A09-B481-9B9B982768FF}"/>
          </ac:grpSpMkLst>
        </pc:grpChg>
        <pc:grpChg chg="mod">
          <ac:chgData name="Jason  Mayberry" userId="cecd4e79-e9a6-45b1-a01a-f51df2288f6a" providerId="ADAL" clId="{47FAB1E1-B14C-468B-B4AD-3D9F241FDD6B}" dt="2022-01-20T14:11:29.318" v="263" actId="1035"/>
          <ac:grpSpMkLst>
            <pc:docMk/>
            <pc:sldMk cId="3012362501" sldId="283"/>
            <ac:grpSpMk id="111" creationId="{F0955ECB-3ADF-40A3-AD6C-93A086D97EC2}"/>
          </ac:grpSpMkLst>
        </pc:grpChg>
        <pc:grpChg chg="mod">
          <ac:chgData name="Jason  Mayberry" userId="cecd4e79-e9a6-45b1-a01a-f51df2288f6a" providerId="ADAL" clId="{47FAB1E1-B14C-468B-B4AD-3D9F241FDD6B}" dt="2022-01-20T14:11:29.318" v="263" actId="1035"/>
          <ac:grpSpMkLst>
            <pc:docMk/>
            <pc:sldMk cId="3012362501" sldId="283"/>
            <ac:grpSpMk id="112" creationId="{D4F9E7D0-2CF1-47D9-ACD1-65D2AEC1D4D7}"/>
          </ac:grpSpMkLst>
        </pc:grpChg>
        <pc:grpChg chg="mod">
          <ac:chgData name="Jason  Mayberry" userId="cecd4e79-e9a6-45b1-a01a-f51df2288f6a" providerId="ADAL" clId="{47FAB1E1-B14C-468B-B4AD-3D9F241FDD6B}" dt="2022-01-20T14:11:29.318" v="263" actId="1035"/>
          <ac:grpSpMkLst>
            <pc:docMk/>
            <pc:sldMk cId="3012362501" sldId="283"/>
            <ac:grpSpMk id="113" creationId="{4B2928AA-4AB6-475D-BF35-DDB900E85D06}"/>
          </ac:grpSpMkLst>
        </pc:grpChg>
        <pc:grpChg chg="mod">
          <ac:chgData name="Jason  Mayberry" userId="cecd4e79-e9a6-45b1-a01a-f51df2288f6a" providerId="ADAL" clId="{47FAB1E1-B14C-468B-B4AD-3D9F241FDD6B}" dt="2022-01-20T14:11:29.318" v="263" actId="1035"/>
          <ac:grpSpMkLst>
            <pc:docMk/>
            <pc:sldMk cId="3012362501" sldId="283"/>
            <ac:grpSpMk id="114" creationId="{FE1F966B-BFCC-487D-B1B4-B29FEE6159DA}"/>
          </ac:grpSpMkLst>
        </pc:grpChg>
        <pc:grpChg chg="mod">
          <ac:chgData name="Jason  Mayberry" userId="cecd4e79-e9a6-45b1-a01a-f51df2288f6a" providerId="ADAL" clId="{47FAB1E1-B14C-468B-B4AD-3D9F241FDD6B}" dt="2022-01-20T14:11:29.318" v="263" actId="1035"/>
          <ac:grpSpMkLst>
            <pc:docMk/>
            <pc:sldMk cId="3012362501" sldId="283"/>
            <ac:grpSpMk id="115" creationId="{A7788DD6-FCE2-4EF1-850F-CFD3869B1514}"/>
          </ac:grpSpMkLst>
        </pc:grpChg>
        <pc:grpChg chg="mod">
          <ac:chgData name="Jason  Mayberry" userId="cecd4e79-e9a6-45b1-a01a-f51df2288f6a" providerId="ADAL" clId="{47FAB1E1-B14C-468B-B4AD-3D9F241FDD6B}" dt="2022-01-20T14:11:29.318" v="263" actId="1035"/>
          <ac:grpSpMkLst>
            <pc:docMk/>
            <pc:sldMk cId="3012362501" sldId="283"/>
            <ac:grpSpMk id="116" creationId="{67FA64B2-8D53-4EA0-AB28-7DC8602907D1}"/>
          </ac:grpSpMkLst>
        </pc:grpChg>
        <pc:grpChg chg="mod">
          <ac:chgData name="Jason  Mayberry" userId="cecd4e79-e9a6-45b1-a01a-f51df2288f6a" providerId="ADAL" clId="{47FAB1E1-B14C-468B-B4AD-3D9F241FDD6B}" dt="2022-01-20T14:11:29.318" v="263" actId="1035"/>
          <ac:grpSpMkLst>
            <pc:docMk/>
            <pc:sldMk cId="3012362501" sldId="283"/>
            <ac:grpSpMk id="117" creationId="{4CC78561-E66E-4261-8B1B-292AC28E974E}"/>
          </ac:grpSpMkLst>
        </pc:grpChg>
        <pc:grpChg chg="mod">
          <ac:chgData name="Jason  Mayberry" userId="cecd4e79-e9a6-45b1-a01a-f51df2288f6a" providerId="ADAL" clId="{47FAB1E1-B14C-468B-B4AD-3D9F241FDD6B}" dt="2022-01-20T14:11:29.318" v="263" actId="1035"/>
          <ac:grpSpMkLst>
            <pc:docMk/>
            <pc:sldMk cId="3012362501" sldId="283"/>
            <ac:grpSpMk id="118" creationId="{1FC37A58-643F-4D4F-ADB6-3BEE0CBC575F}"/>
          </ac:grpSpMkLst>
        </pc:grpChg>
        <pc:grpChg chg="mod">
          <ac:chgData name="Jason  Mayberry" userId="cecd4e79-e9a6-45b1-a01a-f51df2288f6a" providerId="ADAL" clId="{47FAB1E1-B14C-468B-B4AD-3D9F241FDD6B}" dt="2022-01-20T14:11:29.318" v="263" actId="1035"/>
          <ac:grpSpMkLst>
            <pc:docMk/>
            <pc:sldMk cId="3012362501" sldId="283"/>
            <ac:grpSpMk id="119" creationId="{D4BCDBDC-343A-44CD-950C-792D7F643BD7}"/>
          </ac:grpSpMkLst>
        </pc:grpChg>
        <pc:grpChg chg="mod">
          <ac:chgData name="Jason  Mayberry" userId="cecd4e79-e9a6-45b1-a01a-f51df2288f6a" providerId="ADAL" clId="{47FAB1E1-B14C-468B-B4AD-3D9F241FDD6B}" dt="2022-01-20T14:11:29.318" v="263" actId="1035"/>
          <ac:grpSpMkLst>
            <pc:docMk/>
            <pc:sldMk cId="3012362501" sldId="283"/>
            <ac:grpSpMk id="120" creationId="{65FD6338-5D00-4288-898C-70C05B7CC12A}"/>
          </ac:grpSpMkLst>
        </pc:grpChg>
        <pc:grpChg chg="mod">
          <ac:chgData name="Jason  Mayberry" userId="cecd4e79-e9a6-45b1-a01a-f51df2288f6a" providerId="ADAL" clId="{47FAB1E1-B14C-468B-B4AD-3D9F241FDD6B}" dt="2022-01-20T14:11:29.318" v="263" actId="1035"/>
          <ac:grpSpMkLst>
            <pc:docMk/>
            <pc:sldMk cId="3012362501" sldId="283"/>
            <ac:grpSpMk id="124" creationId="{79D98E77-5191-46CC-9367-4D6A1F3BF2FA}"/>
          </ac:grpSpMkLst>
        </pc:grpChg>
        <pc:grpChg chg="mod">
          <ac:chgData name="Jason  Mayberry" userId="cecd4e79-e9a6-45b1-a01a-f51df2288f6a" providerId="ADAL" clId="{47FAB1E1-B14C-468B-B4AD-3D9F241FDD6B}" dt="2022-01-20T14:11:29.318" v="263" actId="1035"/>
          <ac:grpSpMkLst>
            <pc:docMk/>
            <pc:sldMk cId="3012362501" sldId="283"/>
            <ac:grpSpMk id="128" creationId="{1E994CA9-15D5-4C36-980E-B67724699D96}"/>
          </ac:grpSpMkLst>
        </pc:grpChg>
        <pc:grpChg chg="mod">
          <ac:chgData name="Jason  Mayberry" userId="cecd4e79-e9a6-45b1-a01a-f51df2288f6a" providerId="ADAL" clId="{47FAB1E1-B14C-468B-B4AD-3D9F241FDD6B}" dt="2022-01-20T14:11:29.318" v="263" actId="1035"/>
          <ac:grpSpMkLst>
            <pc:docMk/>
            <pc:sldMk cId="3012362501" sldId="283"/>
            <ac:grpSpMk id="129" creationId="{6C67713A-17BE-4F2F-9008-D3D3EC979E83}"/>
          </ac:grpSpMkLst>
        </pc:grpChg>
        <pc:grpChg chg="mod">
          <ac:chgData name="Jason  Mayberry" userId="cecd4e79-e9a6-45b1-a01a-f51df2288f6a" providerId="ADAL" clId="{47FAB1E1-B14C-468B-B4AD-3D9F241FDD6B}" dt="2022-01-20T14:11:29.318" v="263" actId="1035"/>
          <ac:grpSpMkLst>
            <pc:docMk/>
            <pc:sldMk cId="3012362501" sldId="283"/>
            <ac:grpSpMk id="130" creationId="{0AA69EC0-5747-4B5A-B8B5-3F36E7BF252E}"/>
          </ac:grpSpMkLst>
        </pc:grpChg>
        <pc:grpChg chg="mod">
          <ac:chgData name="Jason  Mayberry" userId="cecd4e79-e9a6-45b1-a01a-f51df2288f6a" providerId="ADAL" clId="{47FAB1E1-B14C-468B-B4AD-3D9F241FDD6B}" dt="2022-01-20T14:11:29.318" v="263" actId="1035"/>
          <ac:grpSpMkLst>
            <pc:docMk/>
            <pc:sldMk cId="3012362501" sldId="283"/>
            <ac:grpSpMk id="134" creationId="{D37CDD42-5EEB-4A42-ACC9-266BA0A043AB}"/>
          </ac:grpSpMkLst>
        </pc:grpChg>
        <pc:grpChg chg="mod">
          <ac:chgData name="Jason  Mayberry" userId="cecd4e79-e9a6-45b1-a01a-f51df2288f6a" providerId="ADAL" clId="{47FAB1E1-B14C-468B-B4AD-3D9F241FDD6B}" dt="2022-01-20T14:11:29.318" v="263" actId="1035"/>
          <ac:grpSpMkLst>
            <pc:docMk/>
            <pc:sldMk cId="3012362501" sldId="283"/>
            <ac:grpSpMk id="138" creationId="{24131318-F546-4429-BAD7-679802CBB5BA}"/>
          </ac:grpSpMkLst>
        </pc:grpChg>
        <pc:grpChg chg="mod">
          <ac:chgData name="Jason  Mayberry" userId="cecd4e79-e9a6-45b1-a01a-f51df2288f6a" providerId="ADAL" clId="{47FAB1E1-B14C-468B-B4AD-3D9F241FDD6B}" dt="2022-01-20T14:11:29.318" v="263" actId="1035"/>
          <ac:grpSpMkLst>
            <pc:docMk/>
            <pc:sldMk cId="3012362501" sldId="283"/>
            <ac:grpSpMk id="139" creationId="{53015E5E-DAD2-4B97-992B-2E341DA90595}"/>
          </ac:grpSpMkLst>
        </pc:grpChg>
        <pc:grpChg chg="mod">
          <ac:chgData name="Jason  Mayberry" userId="cecd4e79-e9a6-45b1-a01a-f51df2288f6a" providerId="ADAL" clId="{47FAB1E1-B14C-468B-B4AD-3D9F241FDD6B}" dt="2022-01-20T14:11:29.318" v="263" actId="1035"/>
          <ac:grpSpMkLst>
            <pc:docMk/>
            <pc:sldMk cId="3012362501" sldId="283"/>
            <ac:grpSpMk id="140" creationId="{CB6871F0-F96B-4F36-B8BB-A477B0174F3F}"/>
          </ac:grpSpMkLst>
        </pc:grpChg>
        <pc:grpChg chg="mod">
          <ac:chgData name="Jason  Mayberry" userId="cecd4e79-e9a6-45b1-a01a-f51df2288f6a" providerId="ADAL" clId="{47FAB1E1-B14C-468B-B4AD-3D9F241FDD6B}" dt="2022-01-20T14:11:29.318" v="263" actId="1035"/>
          <ac:grpSpMkLst>
            <pc:docMk/>
            <pc:sldMk cId="3012362501" sldId="283"/>
            <ac:grpSpMk id="144" creationId="{8B6BB8D1-7548-45DB-A816-7E7BA1995B59}"/>
          </ac:grpSpMkLst>
        </pc:grpChg>
        <pc:grpChg chg="mod">
          <ac:chgData name="Jason  Mayberry" userId="cecd4e79-e9a6-45b1-a01a-f51df2288f6a" providerId="ADAL" clId="{47FAB1E1-B14C-468B-B4AD-3D9F241FDD6B}" dt="2022-01-20T14:11:29.318" v="263" actId="1035"/>
          <ac:grpSpMkLst>
            <pc:docMk/>
            <pc:sldMk cId="3012362501" sldId="283"/>
            <ac:grpSpMk id="148" creationId="{B4921B28-046D-47A5-9CD2-3A4DB363256A}"/>
          </ac:grpSpMkLst>
        </pc:grpChg>
        <pc:grpChg chg="mod">
          <ac:chgData name="Jason  Mayberry" userId="cecd4e79-e9a6-45b1-a01a-f51df2288f6a" providerId="ADAL" clId="{47FAB1E1-B14C-468B-B4AD-3D9F241FDD6B}" dt="2022-01-20T14:11:29.318" v="263" actId="1035"/>
          <ac:grpSpMkLst>
            <pc:docMk/>
            <pc:sldMk cId="3012362501" sldId="283"/>
            <ac:grpSpMk id="149" creationId="{A6BCB19E-43D4-46AE-8C5C-C22D326B8D88}"/>
          </ac:grpSpMkLst>
        </pc:grpChg>
        <pc:grpChg chg="mod">
          <ac:chgData name="Jason  Mayberry" userId="cecd4e79-e9a6-45b1-a01a-f51df2288f6a" providerId="ADAL" clId="{47FAB1E1-B14C-468B-B4AD-3D9F241FDD6B}" dt="2022-01-20T14:11:29.318" v="263" actId="1035"/>
          <ac:grpSpMkLst>
            <pc:docMk/>
            <pc:sldMk cId="3012362501" sldId="283"/>
            <ac:grpSpMk id="150" creationId="{88B65564-78DF-4429-A14E-8FC0299A0E87}"/>
          </ac:grpSpMkLst>
        </pc:grpChg>
        <pc:grpChg chg="mod">
          <ac:chgData name="Jason  Mayberry" userId="cecd4e79-e9a6-45b1-a01a-f51df2288f6a" providerId="ADAL" clId="{47FAB1E1-B14C-468B-B4AD-3D9F241FDD6B}" dt="2022-01-20T14:11:29.318" v="263" actId="1035"/>
          <ac:grpSpMkLst>
            <pc:docMk/>
            <pc:sldMk cId="3012362501" sldId="283"/>
            <ac:grpSpMk id="154" creationId="{6C9B70C0-1672-4041-ADB2-DB89F4895734}"/>
          </ac:grpSpMkLst>
        </pc:grpChg>
        <pc:grpChg chg="mod">
          <ac:chgData name="Jason  Mayberry" userId="cecd4e79-e9a6-45b1-a01a-f51df2288f6a" providerId="ADAL" clId="{47FAB1E1-B14C-468B-B4AD-3D9F241FDD6B}" dt="2022-01-20T14:11:29.318" v="263" actId="1035"/>
          <ac:grpSpMkLst>
            <pc:docMk/>
            <pc:sldMk cId="3012362501" sldId="283"/>
            <ac:grpSpMk id="158" creationId="{79F794F7-4966-4D3D-B11D-BC91551C81C1}"/>
          </ac:grpSpMkLst>
        </pc:grpChg>
        <pc:grpChg chg="mod">
          <ac:chgData name="Jason  Mayberry" userId="cecd4e79-e9a6-45b1-a01a-f51df2288f6a" providerId="ADAL" clId="{47FAB1E1-B14C-468B-B4AD-3D9F241FDD6B}" dt="2022-01-20T14:11:29.318" v="263" actId="1035"/>
          <ac:grpSpMkLst>
            <pc:docMk/>
            <pc:sldMk cId="3012362501" sldId="283"/>
            <ac:grpSpMk id="159" creationId="{9D9D6921-1BB1-4D1B-9A9C-5DEABD9D503D}"/>
          </ac:grpSpMkLst>
        </pc:grpChg>
        <pc:grpChg chg="mod">
          <ac:chgData name="Jason  Mayberry" userId="cecd4e79-e9a6-45b1-a01a-f51df2288f6a" providerId="ADAL" clId="{47FAB1E1-B14C-468B-B4AD-3D9F241FDD6B}" dt="2022-01-20T14:11:29.318" v="263" actId="1035"/>
          <ac:grpSpMkLst>
            <pc:docMk/>
            <pc:sldMk cId="3012362501" sldId="283"/>
            <ac:grpSpMk id="160" creationId="{FAD1280E-F96B-4509-A708-FFD50560AEA4}"/>
          </ac:grpSpMkLst>
        </pc:grpChg>
        <pc:grpChg chg="mod">
          <ac:chgData name="Jason  Mayberry" userId="cecd4e79-e9a6-45b1-a01a-f51df2288f6a" providerId="ADAL" clId="{47FAB1E1-B14C-468B-B4AD-3D9F241FDD6B}" dt="2022-01-20T14:11:29.318" v="263" actId="1035"/>
          <ac:grpSpMkLst>
            <pc:docMk/>
            <pc:sldMk cId="3012362501" sldId="283"/>
            <ac:grpSpMk id="164" creationId="{8812D2B0-22D3-4C54-91B1-78AC54C22369}"/>
          </ac:grpSpMkLst>
        </pc:grpChg>
        <pc:grpChg chg="mod">
          <ac:chgData name="Jason  Mayberry" userId="cecd4e79-e9a6-45b1-a01a-f51df2288f6a" providerId="ADAL" clId="{47FAB1E1-B14C-468B-B4AD-3D9F241FDD6B}" dt="2022-01-20T14:11:29.318" v="263" actId="1035"/>
          <ac:grpSpMkLst>
            <pc:docMk/>
            <pc:sldMk cId="3012362501" sldId="283"/>
            <ac:grpSpMk id="168" creationId="{4680FB71-C735-4A8C-B703-EABB3A185D9E}"/>
          </ac:grpSpMkLst>
        </pc:grpChg>
        <pc:grpChg chg="mod">
          <ac:chgData name="Jason  Mayberry" userId="cecd4e79-e9a6-45b1-a01a-f51df2288f6a" providerId="ADAL" clId="{47FAB1E1-B14C-468B-B4AD-3D9F241FDD6B}" dt="2022-01-20T14:11:29.318" v="263" actId="1035"/>
          <ac:grpSpMkLst>
            <pc:docMk/>
            <pc:sldMk cId="3012362501" sldId="283"/>
            <ac:grpSpMk id="169" creationId="{79180DF6-8D94-428A-B786-4DD7394E9B78}"/>
          </ac:grpSpMkLst>
        </pc:grpChg>
        <pc:grpChg chg="mod">
          <ac:chgData name="Jason  Mayberry" userId="cecd4e79-e9a6-45b1-a01a-f51df2288f6a" providerId="ADAL" clId="{47FAB1E1-B14C-468B-B4AD-3D9F241FDD6B}" dt="2022-01-20T14:11:29.318" v="263" actId="1035"/>
          <ac:grpSpMkLst>
            <pc:docMk/>
            <pc:sldMk cId="3012362501" sldId="283"/>
            <ac:grpSpMk id="170" creationId="{11AFF318-20C3-47BB-81C4-4683BE1B7A44}"/>
          </ac:grpSpMkLst>
        </pc:grpChg>
        <pc:grpChg chg="mod">
          <ac:chgData name="Jason  Mayberry" userId="cecd4e79-e9a6-45b1-a01a-f51df2288f6a" providerId="ADAL" clId="{47FAB1E1-B14C-468B-B4AD-3D9F241FDD6B}" dt="2022-01-20T14:11:29.318" v="263" actId="1035"/>
          <ac:grpSpMkLst>
            <pc:docMk/>
            <pc:sldMk cId="3012362501" sldId="283"/>
            <ac:grpSpMk id="174" creationId="{4D1E44CA-935C-4A5D-8E39-B463DF2FAE09}"/>
          </ac:grpSpMkLst>
        </pc:grpChg>
        <pc:grpChg chg="mod">
          <ac:chgData name="Jason  Mayberry" userId="cecd4e79-e9a6-45b1-a01a-f51df2288f6a" providerId="ADAL" clId="{47FAB1E1-B14C-468B-B4AD-3D9F241FDD6B}" dt="2022-01-20T14:11:29.318" v="263" actId="1035"/>
          <ac:grpSpMkLst>
            <pc:docMk/>
            <pc:sldMk cId="3012362501" sldId="283"/>
            <ac:grpSpMk id="178" creationId="{64F862D5-4BCC-43A0-AA84-849E22DA9358}"/>
          </ac:grpSpMkLst>
        </pc:grpChg>
        <pc:grpChg chg="mod">
          <ac:chgData name="Jason  Mayberry" userId="cecd4e79-e9a6-45b1-a01a-f51df2288f6a" providerId="ADAL" clId="{47FAB1E1-B14C-468B-B4AD-3D9F241FDD6B}" dt="2022-01-20T14:11:29.318" v="263" actId="1035"/>
          <ac:grpSpMkLst>
            <pc:docMk/>
            <pc:sldMk cId="3012362501" sldId="283"/>
            <ac:grpSpMk id="179" creationId="{1C7D2637-BE64-471B-954F-8082164EC815}"/>
          </ac:grpSpMkLst>
        </pc:grpChg>
        <pc:grpChg chg="mod">
          <ac:chgData name="Jason  Mayberry" userId="cecd4e79-e9a6-45b1-a01a-f51df2288f6a" providerId="ADAL" clId="{47FAB1E1-B14C-468B-B4AD-3D9F241FDD6B}" dt="2022-01-20T14:11:29.318" v="263" actId="1035"/>
          <ac:grpSpMkLst>
            <pc:docMk/>
            <pc:sldMk cId="3012362501" sldId="283"/>
            <ac:grpSpMk id="180" creationId="{D54A27AE-26DC-44D5-B308-35D5F1CD442F}"/>
          </ac:grpSpMkLst>
        </pc:grpChg>
        <pc:grpChg chg="mod">
          <ac:chgData name="Jason  Mayberry" userId="cecd4e79-e9a6-45b1-a01a-f51df2288f6a" providerId="ADAL" clId="{47FAB1E1-B14C-468B-B4AD-3D9F241FDD6B}" dt="2022-01-20T14:11:29.318" v="263" actId="1035"/>
          <ac:grpSpMkLst>
            <pc:docMk/>
            <pc:sldMk cId="3012362501" sldId="283"/>
            <ac:grpSpMk id="184" creationId="{4BD96F02-90BC-4CD8-B2EA-A6CE1840193B}"/>
          </ac:grpSpMkLst>
        </pc:grpChg>
        <pc:grpChg chg="mod">
          <ac:chgData name="Jason  Mayberry" userId="cecd4e79-e9a6-45b1-a01a-f51df2288f6a" providerId="ADAL" clId="{47FAB1E1-B14C-468B-B4AD-3D9F241FDD6B}" dt="2022-01-20T14:11:29.318" v="263" actId="1035"/>
          <ac:grpSpMkLst>
            <pc:docMk/>
            <pc:sldMk cId="3012362501" sldId="283"/>
            <ac:grpSpMk id="188" creationId="{06019509-FDD8-4BCB-8208-79E65F61309E}"/>
          </ac:grpSpMkLst>
        </pc:grpChg>
        <pc:grpChg chg="mod">
          <ac:chgData name="Jason  Mayberry" userId="cecd4e79-e9a6-45b1-a01a-f51df2288f6a" providerId="ADAL" clId="{47FAB1E1-B14C-468B-B4AD-3D9F241FDD6B}" dt="2022-01-20T14:11:29.318" v="263" actId="1035"/>
          <ac:grpSpMkLst>
            <pc:docMk/>
            <pc:sldMk cId="3012362501" sldId="283"/>
            <ac:grpSpMk id="189" creationId="{6D3B1B4F-D2B2-4642-892A-822A9CD7DA87}"/>
          </ac:grpSpMkLst>
        </pc:grpChg>
        <pc:grpChg chg="mod">
          <ac:chgData name="Jason  Mayberry" userId="cecd4e79-e9a6-45b1-a01a-f51df2288f6a" providerId="ADAL" clId="{47FAB1E1-B14C-468B-B4AD-3D9F241FDD6B}" dt="2022-01-20T14:11:29.318" v="263" actId="1035"/>
          <ac:grpSpMkLst>
            <pc:docMk/>
            <pc:sldMk cId="3012362501" sldId="283"/>
            <ac:grpSpMk id="190" creationId="{AE4917B2-6C36-41B6-8CD5-95A040C85D5A}"/>
          </ac:grpSpMkLst>
        </pc:grpChg>
        <pc:grpChg chg="mod">
          <ac:chgData name="Jason  Mayberry" userId="cecd4e79-e9a6-45b1-a01a-f51df2288f6a" providerId="ADAL" clId="{47FAB1E1-B14C-468B-B4AD-3D9F241FDD6B}" dt="2022-01-20T14:11:29.318" v="263" actId="1035"/>
          <ac:grpSpMkLst>
            <pc:docMk/>
            <pc:sldMk cId="3012362501" sldId="283"/>
            <ac:grpSpMk id="194" creationId="{232F87BA-03D1-40A3-BE51-D1ED5FD3118E}"/>
          </ac:grpSpMkLst>
        </pc:grpChg>
        <pc:grpChg chg="mod">
          <ac:chgData name="Jason  Mayberry" userId="cecd4e79-e9a6-45b1-a01a-f51df2288f6a" providerId="ADAL" clId="{47FAB1E1-B14C-468B-B4AD-3D9F241FDD6B}" dt="2022-01-20T14:11:29.318" v="263" actId="1035"/>
          <ac:grpSpMkLst>
            <pc:docMk/>
            <pc:sldMk cId="3012362501" sldId="283"/>
            <ac:grpSpMk id="198" creationId="{753E0A5D-6A2A-459A-8E2C-DA711ABB11F1}"/>
          </ac:grpSpMkLst>
        </pc:grpChg>
        <pc:grpChg chg="mod">
          <ac:chgData name="Jason  Mayberry" userId="cecd4e79-e9a6-45b1-a01a-f51df2288f6a" providerId="ADAL" clId="{47FAB1E1-B14C-468B-B4AD-3D9F241FDD6B}" dt="2022-01-20T14:11:29.318" v="263" actId="1035"/>
          <ac:grpSpMkLst>
            <pc:docMk/>
            <pc:sldMk cId="3012362501" sldId="283"/>
            <ac:grpSpMk id="199" creationId="{904C1D11-8723-4DEA-86B2-C3889BB0E1EA}"/>
          </ac:grpSpMkLst>
        </pc:grpChg>
        <pc:grpChg chg="mod">
          <ac:chgData name="Jason  Mayberry" userId="cecd4e79-e9a6-45b1-a01a-f51df2288f6a" providerId="ADAL" clId="{47FAB1E1-B14C-468B-B4AD-3D9F241FDD6B}" dt="2022-01-20T14:11:29.318" v="263" actId="1035"/>
          <ac:grpSpMkLst>
            <pc:docMk/>
            <pc:sldMk cId="3012362501" sldId="283"/>
            <ac:grpSpMk id="200" creationId="{D158D4A3-75ED-4F98-B618-BF2256A85022}"/>
          </ac:grpSpMkLst>
        </pc:grpChg>
        <pc:grpChg chg="mod">
          <ac:chgData name="Jason  Mayberry" userId="cecd4e79-e9a6-45b1-a01a-f51df2288f6a" providerId="ADAL" clId="{47FAB1E1-B14C-468B-B4AD-3D9F241FDD6B}" dt="2022-01-20T14:11:29.318" v="263" actId="1035"/>
          <ac:grpSpMkLst>
            <pc:docMk/>
            <pc:sldMk cId="3012362501" sldId="283"/>
            <ac:grpSpMk id="204" creationId="{92A3FBCB-51D9-4406-8A6D-98B961059146}"/>
          </ac:grpSpMkLst>
        </pc:grpChg>
        <pc:grpChg chg="mod">
          <ac:chgData name="Jason  Mayberry" userId="cecd4e79-e9a6-45b1-a01a-f51df2288f6a" providerId="ADAL" clId="{47FAB1E1-B14C-468B-B4AD-3D9F241FDD6B}" dt="2022-01-20T14:11:29.318" v="263" actId="1035"/>
          <ac:grpSpMkLst>
            <pc:docMk/>
            <pc:sldMk cId="3012362501" sldId="283"/>
            <ac:grpSpMk id="208" creationId="{62172488-FBA5-4AD8-B41E-643435964698}"/>
          </ac:grpSpMkLst>
        </pc:grpChg>
        <pc:grpChg chg="mod">
          <ac:chgData name="Jason  Mayberry" userId="cecd4e79-e9a6-45b1-a01a-f51df2288f6a" providerId="ADAL" clId="{47FAB1E1-B14C-468B-B4AD-3D9F241FDD6B}" dt="2022-01-20T14:11:29.318" v="263" actId="1035"/>
          <ac:grpSpMkLst>
            <pc:docMk/>
            <pc:sldMk cId="3012362501" sldId="283"/>
            <ac:grpSpMk id="209" creationId="{D31AE88C-35D4-4279-9895-A7E4CCF4CFAA}"/>
          </ac:grpSpMkLst>
        </pc:grpChg>
        <pc:grpChg chg="mod">
          <ac:chgData name="Jason  Mayberry" userId="cecd4e79-e9a6-45b1-a01a-f51df2288f6a" providerId="ADAL" clId="{47FAB1E1-B14C-468B-B4AD-3D9F241FDD6B}" dt="2022-01-20T14:11:29.318" v="263" actId="1035"/>
          <ac:grpSpMkLst>
            <pc:docMk/>
            <pc:sldMk cId="3012362501" sldId="283"/>
            <ac:grpSpMk id="210" creationId="{2D86761D-C3AC-41AD-AA04-44575295907C}"/>
          </ac:grpSpMkLst>
        </pc:grpChg>
        <pc:grpChg chg="mod">
          <ac:chgData name="Jason  Mayberry" userId="cecd4e79-e9a6-45b1-a01a-f51df2288f6a" providerId="ADAL" clId="{47FAB1E1-B14C-468B-B4AD-3D9F241FDD6B}" dt="2022-01-20T14:11:29.318" v="263" actId="1035"/>
          <ac:grpSpMkLst>
            <pc:docMk/>
            <pc:sldMk cId="3012362501" sldId="283"/>
            <ac:grpSpMk id="214" creationId="{2272E5B5-4BC0-4181-B029-6813FA8324A6}"/>
          </ac:grpSpMkLst>
        </pc:grpChg>
        <pc:grpChg chg="mod">
          <ac:chgData name="Jason  Mayberry" userId="cecd4e79-e9a6-45b1-a01a-f51df2288f6a" providerId="ADAL" clId="{47FAB1E1-B14C-468B-B4AD-3D9F241FDD6B}" dt="2022-01-20T14:11:29.318" v="263" actId="1035"/>
          <ac:grpSpMkLst>
            <pc:docMk/>
            <pc:sldMk cId="3012362501" sldId="283"/>
            <ac:grpSpMk id="218" creationId="{08DABAB2-7A6C-48C5-A210-2725E751C57C}"/>
          </ac:grpSpMkLst>
        </pc:grpChg>
        <pc:grpChg chg="mod">
          <ac:chgData name="Jason  Mayberry" userId="cecd4e79-e9a6-45b1-a01a-f51df2288f6a" providerId="ADAL" clId="{47FAB1E1-B14C-468B-B4AD-3D9F241FDD6B}" dt="2022-01-20T14:11:29.318" v="263" actId="1035"/>
          <ac:grpSpMkLst>
            <pc:docMk/>
            <pc:sldMk cId="3012362501" sldId="283"/>
            <ac:grpSpMk id="219" creationId="{BD3ED8EC-5F68-495C-9D75-69CAE3BA600C}"/>
          </ac:grpSpMkLst>
        </pc:grpChg>
        <pc:grpChg chg="mod">
          <ac:chgData name="Jason  Mayberry" userId="cecd4e79-e9a6-45b1-a01a-f51df2288f6a" providerId="ADAL" clId="{47FAB1E1-B14C-468B-B4AD-3D9F241FDD6B}" dt="2022-01-20T14:11:29.318" v="263" actId="1035"/>
          <ac:grpSpMkLst>
            <pc:docMk/>
            <pc:sldMk cId="3012362501" sldId="283"/>
            <ac:grpSpMk id="220" creationId="{699FE641-C47B-49DC-B310-75C87597E74B}"/>
          </ac:grpSpMkLst>
        </pc:grpChg>
        <pc:grpChg chg="mod">
          <ac:chgData name="Jason  Mayberry" userId="cecd4e79-e9a6-45b1-a01a-f51df2288f6a" providerId="ADAL" clId="{47FAB1E1-B14C-468B-B4AD-3D9F241FDD6B}" dt="2022-01-20T14:11:29.318" v="263" actId="1035"/>
          <ac:grpSpMkLst>
            <pc:docMk/>
            <pc:sldMk cId="3012362501" sldId="283"/>
            <ac:grpSpMk id="224" creationId="{5F0428FE-7F17-4675-A950-E77E7AF9D9FD}"/>
          </ac:grpSpMkLst>
        </pc:grpChg>
        <pc:grpChg chg="mod">
          <ac:chgData name="Jason  Mayberry" userId="cecd4e79-e9a6-45b1-a01a-f51df2288f6a" providerId="ADAL" clId="{47FAB1E1-B14C-468B-B4AD-3D9F241FDD6B}" dt="2022-01-20T14:11:29.318" v="263" actId="1035"/>
          <ac:grpSpMkLst>
            <pc:docMk/>
            <pc:sldMk cId="3012362501" sldId="283"/>
            <ac:grpSpMk id="228" creationId="{26F52E3A-2853-42D4-B3D6-03C61AD81469}"/>
          </ac:grpSpMkLst>
        </pc:grpChg>
        <pc:grpChg chg="mod">
          <ac:chgData name="Jason  Mayberry" userId="cecd4e79-e9a6-45b1-a01a-f51df2288f6a" providerId="ADAL" clId="{47FAB1E1-B14C-468B-B4AD-3D9F241FDD6B}" dt="2022-01-20T14:11:29.318" v="263" actId="1035"/>
          <ac:grpSpMkLst>
            <pc:docMk/>
            <pc:sldMk cId="3012362501" sldId="283"/>
            <ac:grpSpMk id="229" creationId="{3307BE63-2738-44AC-B63F-DB90B32FF01C}"/>
          </ac:grpSpMkLst>
        </pc:grpChg>
        <pc:grpChg chg="mod">
          <ac:chgData name="Jason  Mayberry" userId="cecd4e79-e9a6-45b1-a01a-f51df2288f6a" providerId="ADAL" clId="{47FAB1E1-B14C-468B-B4AD-3D9F241FDD6B}" dt="2022-01-20T14:11:29.318" v="263" actId="1035"/>
          <ac:grpSpMkLst>
            <pc:docMk/>
            <pc:sldMk cId="3012362501" sldId="283"/>
            <ac:grpSpMk id="230" creationId="{CD54CA9D-CD07-4A0B-9699-96E437CA4FAE}"/>
          </ac:grpSpMkLst>
        </pc:grpChg>
        <pc:grpChg chg="mod">
          <ac:chgData name="Jason  Mayberry" userId="cecd4e79-e9a6-45b1-a01a-f51df2288f6a" providerId="ADAL" clId="{47FAB1E1-B14C-468B-B4AD-3D9F241FDD6B}" dt="2022-01-20T14:11:29.318" v="263" actId="1035"/>
          <ac:grpSpMkLst>
            <pc:docMk/>
            <pc:sldMk cId="3012362501" sldId="283"/>
            <ac:grpSpMk id="234" creationId="{E1CE2E23-B776-4319-B13C-124B377F950A}"/>
          </ac:grpSpMkLst>
        </pc:grpChg>
        <pc:grpChg chg="mod">
          <ac:chgData name="Jason  Mayberry" userId="cecd4e79-e9a6-45b1-a01a-f51df2288f6a" providerId="ADAL" clId="{47FAB1E1-B14C-468B-B4AD-3D9F241FDD6B}" dt="2022-01-20T14:11:29.318" v="263" actId="1035"/>
          <ac:grpSpMkLst>
            <pc:docMk/>
            <pc:sldMk cId="3012362501" sldId="283"/>
            <ac:grpSpMk id="238" creationId="{5864C7E6-88E4-46A2-89E8-11409851D21B}"/>
          </ac:grpSpMkLst>
        </pc:grpChg>
        <pc:grpChg chg="mod">
          <ac:chgData name="Jason  Mayberry" userId="cecd4e79-e9a6-45b1-a01a-f51df2288f6a" providerId="ADAL" clId="{47FAB1E1-B14C-468B-B4AD-3D9F241FDD6B}" dt="2022-01-20T14:11:29.318" v="263" actId="1035"/>
          <ac:grpSpMkLst>
            <pc:docMk/>
            <pc:sldMk cId="3012362501" sldId="283"/>
            <ac:grpSpMk id="239" creationId="{B707DD4F-3F8F-4D60-A184-42C221754E8A}"/>
          </ac:grpSpMkLst>
        </pc:grpChg>
        <pc:grpChg chg="mod">
          <ac:chgData name="Jason  Mayberry" userId="cecd4e79-e9a6-45b1-a01a-f51df2288f6a" providerId="ADAL" clId="{47FAB1E1-B14C-468B-B4AD-3D9F241FDD6B}" dt="2022-01-20T14:11:29.318" v="263" actId="1035"/>
          <ac:grpSpMkLst>
            <pc:docMk/>
            <pc:sldMk cId="3012362501" sldId="283"/>
            <ac:grpSpMk id="240" creationId="{12C13060-5AE4-470B-BA4A-3FC5A16DC068}"/>
          </ac:grpSpMkLst>
        </pc:grpChg>
        <pc:grpChg chg="mod">
          <ac:chgData name="Jason  Mayberry" userId="cecd4e79-e9a6-45b1-a01a-f51df2288f6a" providerId="ADAL" clId="{47FAB1E1-B14C-468B-B4AD-3D9F241FDD6B}" dt="2022-01-20T14:11:29.318" v="263" actId="1035"/>
          <ac:grpSpMkLst>
            <pc:docMk/>
            <pc:sldMk cId="3012362501" sldId="283"/>
            <ac:grpSpMk id="244" creationId="{25E0925B-DA24-48ED-9C42-2CF6B6D0F256}"/>
          </ac:grpSpMkLst>
        </pc:grpChg>
        <pc:grpChg chg="mod">
          <ac:chgData name="Jason  Mayberry" userId="cecd4e79-e9a6-45b1-a01a-f51df2288f6a" providerId="ADAL" clId="{47FAB1E1-B14C-468B-B4AD-3D9F241FDD6B}" dt="2022-01-20T14:11:29.318" v="263" actId="1035"/>
          <ac:grpSpMkLst>
            <pc:docMk/>
            <pc:sldMk cId="3012362501" sldId="283"/>
            <ac:grpSpMk id="248" creationId="{450FEBD0-1422-4A48-88BD-418576DF6369}"/>
          </ac:grpSpMkLst>
        </pc:grpChg>
        <pc:grpChg chg="mod">
          <ac:chgData name="Jason  Mayberry" userId="cecd4e79-e9a6-45b1-a01a-f51df2288f6a" providerId="ADAL" clId="{47FAB1E1-B14C-468B-B4AD-3D9F241FDD6B}" dt="2022-01-20T14:11:29.318" v="263" actId="1035"/>
          <ac:grpSpMkLst>
            <pc:docMk/>
            <pc:sldMk cId="3012362501" sldId="283"/>
            <ac:grpSpMk id="249" creationId="{01022B0F-E35B-4646-BD6F-4485CA717CA0}"/>
          </ac:grpSpMkLst>
        </pc:grpChg>
        <pc:grpChg chg="mod">
          <ac:chgData name="Jason  Mayberry" userId="cecd4e79-e9a6-45b1-a01a-f51df2288f6a" providerId="ADAL" clId="{47FAB1E1-B14C-468B-B4AD-3D9F241FDD6B}" dt="2022-01-20T14:11:29.318" v="263" actId="1035"/>
          <ac:grpSpMkLst>
            <pc:docMk/>
            <pc:sldMk cId="3012362501" sldId="283"/>
            <ac:grpSpMk id="250" creationId="{6B6267AA-BB61-4D3B-835F-898BDD120530}"/>
          </ac:grpSpMkLst>
        </pc:grpChg>
        <pc:grpChg chg="mod">
          <ac:chgData name="Jason  Mayberry" userId="cecd4e79-e9a6-45b1-a01a-f51df2288f6a" providerId="ADAL" clId="{47FAB1E1-B14C-468B-B4AD-3D9F241FDD6B}" dt="2022-01-20T14:11:29.318" v="263" actId="1035"/>
          <ac:grpSpMkLst>
            <pc:docMk/>
            <pc:sldMk cId="3012362501" sldId="283"/>
            <ac:grpSpMk id="254" creationId="{2F8C7FA8-B982-4D3E-A8E5-B68E44378A0A}"/>
          </ac:grpSpMkLst>
        </pc:grpChg>
        <pc:grpChg chg="mod">
          <ac:chgData name="Jason  Mayberry" userId="cecd4e79-e9a6-45b1-a01a-f51df2288f6a" providerId="ADAL" clId="{47FAB1E1-B14C-468B-B4AD-3D9F241FDD6B}" dt="2022-01-20T14:11:29.318" v="263" actId="1035"/>
          <ac:grpSpMkLst>
            <pc:docMk/>
            <pc:sldMk cId="3012362501" sldId="283"/>
            <ac:grpSpMk id="258" creationId="{A44F256E-021F-4890-8F77-1BAD62B0F7F6}"/>
          </ac:grpSpMkLst>
        </pc:grpChg>
        <pc:grpChg chg="mod">
          <ac:chgData name="Jason  Mayberry" userId="cecd4e79-e9a6-45b1-a01a-f51df2288f6a" providerId="ADAL" clId="{47FAB1E1-B14C-468B-B4AD-3D9F241FDD6B}" dt="2022-01-20T14:11:29.318" v="263" actId="1035"/>
          <ac:grpSpMkLst>
            <pc:docMk/>
            <pc:sldMk cId="3012362501" sldId="283"/>
            <ac:grpSpMk id="259" creationId="{02B2B153-3CF1-4677-98C1-E83DFA3AB948}"/>
          </ac:grpSpMkLst>
        </pc:grpChg>
        <pc:grpChg chg="mod">
          <ac:chgData name="Jason  Mayberry" userId="cecd4e79-e9a6-45b1-a01a-f51df2288f6a" providerId="ADAL" clId="{47FAB1E1-B14C-468B-B4AD-3D9F241FDD6B}" dt="2022-01-20T14:11:29.318" v="263" actId="1035"/>
          <ac:grpSpMkLst>
            <pc:docMk/>
            <pc:sldMk cId="3012362501" sldId="283"/>
            <ac:grpSpMk id="260" creationId="{89CD95E0-5AF2-4686-9F01-324B4205864B}"/>
          </ac:grpSpMkLst>
        </pc:grpChg>
        <pc:grpChg chg="mod">
          <ac:chgData name="Jason  Mayberry" userId="cecd4e79-e9a6-45b1-a01a-f51df2288f6a" providerId="ADAL" clId="{47FAB1E1-B14C-468B-B4AD-3D9F241FDD6B}" dt="2022-01-20T14:11:29.318" v="263" actId="1035"/>
          <ac:grpSpMkLst>
            <pc:docMk/>
            <pc:sldMk cId="3012362501" sldId="283"/>
            <ac:grpSpMk id="264" creationId="{42F8C732-CB99-482A-8AF6-B2C291D0D69F}"/>
          </ac:grpSpMkLst>
        </pc:grpChg>
        <pc:grpChg chg="mod">
          <ac:chgData name="Jason  Mayberry" userId="cecd4e79-e9a6-45b1-a01a-f51df2288f6a" providerId="ADAL" clId="{47FAB1E1-B14C-468B-B4AD-3D9F241FDD6B}" dt="2022-01-20T14:11:29.318" v="263" actId="1035"/>
          <ac:grpSpMkLst>
            <pc:docMk/>
            <pc:sldMk cId="3012362501" sldId="283"/>
            <ac:grpSpMk id="268" creationId="{33970F08-3EE9-4E9D-93C9-485D88116628}"/>
          </ac:grpSpMkLst>
        </pc:grpChg>
        <pc:grpChg chg="mod">
          <ac:chgData name="Jason  Mayberry" userId="cecd4e79-e9a6-45b1-a01a-f51df2288f6a" providerId="ADAL" clId="{47FAB1E1-B14C-468B-B4AD-3D9F241FDD6B}" dt="2022-01-20T14:11:29.318" v="263" actId="1035"/>
          <ac:grpSpMkLst>
            <pc:docMk/>
            <pc:sldMk cId="3012362501" sldId="283"/>
            <ac:grpSpMk id="269" creationId="{86EC853F-76E7-44E5-8B2F-5C3B31FEF23E}"/>
          </ac:grpSpMkLst>
        </pc:grpChg>
        <pc:grpChg chg="mod">
          <ac:chgData name="Jason  Mayberry" userId="cecd4e79-e9a6-45b1-a01a-f51df2288f6a" providerId="ADAL" clId="{47FAB1E1-B14C-468B-B4AD-3D9F241FDD6B}" dt="2022-01-20T14:11:29.318" v="263" actId="1035"/>
          <ac:grpSpMkLst>
            <pc:docMk/>
            <pc:sldMk cId="3012362501" sldId="283"/>
            <ac:grpSpMk id="270" creationId="{7E536563-2E02-4497-AD53-CE839E1A7EF7}"/>
          </ac:grpSpMkLst>
        </pc:grpChg>
        <pc:grpChg chg="mod">
          <ac:chgData name="Jason  Mayberry" userId="cecd4e79-e9a6-45b1-a01a-f51df2288f6a" providerId="ADAL" clId="{47FAB1E1-B14C-468B-B4AD-3D9F241FDD6B}" dt="2022-01-20T14:11:29.318" v="263" actId="1035"/>
          <ac:grpSpMkLst>
            <pc:docMk/>
            <pc:sldMk cId="3012362501" sldId="283"/>
            <ac:grpSpMk id="274" creationId="{81F66C77-36EC-4436-9977-06A08A765C73}"/>
          </ac:grpSpMkLst>
        </pc:grpChg>
        <pc:grpChg chg="mod">
          <ac:chgData name="Jason  Mayberry" userId="cecd4e79-e9a6-45b1-a01a-f51df2288f6a" providerId="ADAL" clId="{47FAB1E1-B14C-468B-B4AD-3D9F241FDD6B}" dt="2022-01-20T14:11:29.318" v="263" actId="1035"/>
          <ac:grpSpMkLst>
            <pc:docMk/>
            <pc:sldMk cId="3012362501" sldId="283"/>
            <ac:grpSpMk id="278" creationId="{D10EFEAC-F281-4851-95F8-EA17B853FF20}"/>
          </ac:grpSpMkLst>
        </pc:grpChg>
        <pc:grpChg chg="mod">
          <ac:chgData name="Jason  Mayberry" userId="cecd4e79-e9a6-45b1-a01a-f51df2288f6a" providerId="ADAL" clId="{47FAB1E1-B14C-468B-B4AD-3D9F241FDD6B}" dt="2022-01-20T14:11:29.318" v="263" actId="1035"/>
          <ac:grpSpMkLst>
            <pc:docMk/>
            <pc:sldMk cId="3012362501" sldId="283"/>
            <ac:grpSpMk id="279" creationId="{E4BE307A-B6B8-435D-AF44-493EBACC2390}"/>
          </ac:grpSpMkLst>
        </pc:grpChg>
        <pc:grpChg chg="mod">
          <ac:chgData name="Jason  Mayberry" userId="cecd4e79-e9a6-45b1-a01a-f51df2288f6a" providerId="ADAL" clId="{47FAB1E1-B14C-468B-B4AD-3D9F241FDD6B}" dt="2022-01-20T14:11:29.318" v="263" actId="1035"/>
          <ac:grpSpMkLst>
            <pc:docMk/>
            <pc:sldMk cId="3012362501" sldId="283"/>
            <ac:grpSpMk id="280" creationId="{252D89D7-B068-478E-9D92-4CF4E7CC2AE7}"/>
          </ac:grpSpMkLst>
        </pc:grpChg>
        <pc:grpChg chg="mod">
          <ac:chgData name="Jason  Mayberry" userId="cecd4e79-e9a6-45b1-a01a-f51df2288f6a" providerId="ADAL" clId="{47FAB1E1-B14C-468B-B4AD-3D9F241FDD6B}" dt="2022-01-20T14:11:29.318" v="263" actId="1035"/>
          <ac:grpSpMkLst>
            <pc:docMk/>
            <pc:sldMk cId="3012362501" sldId="283"/>
            <ac:grpSpMk id="284" creationId="{A38E530A-0F13-465F-840D-BF22854EDFF1}"/>
          </ac:grpSpMkLst>
        </pc:grpChg>
        <pc:grpChg chg="mod">
          <ac:chgData name="Jason  Mayberry" userId="cecd4e79-e9a6-45b1-a01a-f51df2288f6a" providerId="ADAL" clId="{47FAB1E1-B14C-468B-B4AD-3D9F241FDD6B}" dt="2022-01-20T14:11:29.318" v="263" actId="1035"/>
          <ac:grpSpMkLst>
            <pc:docMk/>
            <pc:sldMk cId="3012362501" sldId="283"/>
            <ac:grpSpMk id="288" creationId="{CB100B7F-5C4D-4755-9563-A1A922ACE07F}"/>
          </ac:grpSpMkLst>
        </pc:grpChg>
        <pc:grpChg chg="mod">
          <ac:chgData name="Jason  Mayberry" userId="cecd4e79-e9a6-45b1-a01a-f51df2288f6a" providerId="ADAL" clId="{47FAB1E1-B14C-468B-B4AD-3D9F241FDD6B}" dt="2022-01-20T14:11:29.318" v="263" actId="1035"/>
          <ac:grpSpMkLst>
            <pc:docMk/>
            <pc:sldMk cId="3012362501" sldId="283"/>
            <ac:grpSpMk id="289" creationId="{615D44B0-2A8C-42D6-8DFF-91E78B5708ED}"/>
          </ac:grpSpMkLst>
        </pc:grpChg>
        <pc:grpChg chg="mod">
          <ac:chgData name="Jason  Mayberry" userId="cecd4e79-e9a6-45b1-a01a-f51df2288f6a" providerId="ADAL" clId="{47FAB1E1-B14C-468B-B4AD-3D9F241FDD6B}" dt="2022-01-20T14:11:29.318" v="263" actId="1035"/>
          <ac:grpSpMkLst>
            <pc:docMk/>
            <pc:sldMk cId="3012362501" sldId="283"/>
            <ac:grpSpMk id="290" creationId="{7831A3A9-F68C-4CF8-A25D-A4B6D84387D5}"/>
          </ac:grpSpMkLst>
        </pc:grpChg>
        <pc:grpChg chg="mod">
          <ac:chgData name="Jason  Mayberry" userId="cecd4e79-e9a6-45b1-a01a-f51df2288f6a" providerId="ADAL" clId="{47FAB1E1-B14C-468B-B4AD-3D9F241FDD6B}" dt="2022-01-20T14:11:29.318" v="263" actId="1035"/>
          <ac:grpSpMkLst>
            <pc:docMk/>
            <pc:sldMk cId="3012362501" sldId="283"/>
            <ac:grpSpMk id="294" creationId="{E5197E24-2A02-4680-96EE-597E23BE564E}"/>
          </ac:grpSpMkLst>
        </pc:grpChg>
        <pc:grpChg chg="mod">
          <ac:chgData name="Jason  Mayberry" userId="cecd4e79-e9a6-45b1-a01a-f51df2288f6a" providerId="ADAL" clId="{47FAB1E1-B14C-468B-B4AD-3D9F241FDD6B}" dt="2022-01-20T14:11:29.318" v="263" actId="1035"/>
          <ac:grpSpMkLst>
            <pc:docMk/>
            <pc:sldMk cId="3012362501" sldId="283"/>
            <ac:grpSpMk id="298" creationId="{711C5548-646E-4039-95EF-515CEB7917E7}"/>
          </ac:grpSpMkLst>
        </pc:grpChg>
        <pc:grpChg chg="mod">
          <ac:chgData name="Jason  Mayberry" userId="cecd4e79-e9a6-45b1-a01a-f51df2288f6a" providerId="ADAL" clId="{47FAB1E1-B14C-468B-B4AD-3D9F241FDD6B}" dt="2022-01-20T14:11:29.318" v="263" actId="1035"/>
          <ac:grpSpMkLst>
            <pc:docMk/>
            <pc:sldMk cId="3012362501" sldId="283"/>
            <ac:grpSpMk id="299" creationId="{A6342B96-A2D0-4DC5-A4DE-EBCE2B6F3E83}"/>
          </ac:grpSpMkLst>
        </pc:grpChg>
        <pc:grpChg chg="mod">
          <ac:chgData name="Jason  Mayberry" userId="cecd4e79-e9a6-45b1-a01a-f51df2288f6a" providerId="ADAL" clId="{47FAB1E1-B14C-468B-B4AD-3D9F241FDD6B}" dt="2022-01-20T14:11:29.318" v="263" actId="1035"/>
          <ac:grpSpMkLst>
            <pc:docMk/>
            <pc:sldMk cId="3012362501" sldId="283"/>
            <ac:grpSpMk id="300" creationId="{1CCB299E-75A5-4D98-910D-71C6190BD24D}"/>
          </ac:grpSpMkLst>
        </pc:grpChg>
        <pc:grpChg chg="mod">
          <ac:chgData name="Jason  Mayberry" userId="cecd4e79-e9a6-45b1-a01a-f51df2288f6a" providerId="ADAL" clId="{47FAB1E1-B14C-468B-B4AD-3D9F241FDD6B}" dt="2022-01-20T14:11:29.318" v="263" actId="1035"/>
          <ac:grpSpMkLst>
            <pc:docMk/>
            <pc:sldMk cId="3012362501" sldId="283"/>
            <ac:grpSpMk id="304" creationId="{2B27C82B-8A17-47FF-8224-A8847A286A86}"/>
          </ac:grpSpMkLst>
        </pc:grpChg>
        <pc:grpChg chg="mod">
          <ac:chgData name="Jason  Mayberry" userId="cecd4e79-e9a6-45b1-a01a-f51df2288f6a" providerId="ADAL" clId="{47FAB1E1-B14C-468B-B4AD-3D9F241FDD6B}" dt="2022-01-20T14:11:29.318" v="263" actId="1035"/>
          <ac:grpSpMkLst>
            <pc:docMk/>
            <pc:sldMk cId="3012362501" sldId="283"/>
            <ac:grpSpMk id="308" creationId="{CF31FD16-F596-4F23-B7D0-C660F1703A73}"/>
          </ac:grpSpMkLst>
        </pc:grpChg>
        <pc:grpChg chg="mod">
          <ac:chgData name="Jason  Mayberry" userId="cecd4e79-e9a6-45b1-a01a-f51df2288f6a" providerId="ADAL" clId="{47FAB1E1-B14C-468B-B4AD-3D9F241FDD6B}" dt="2022-01-20T14:11:29.318" v="263" actId="1035"/>
          <ac:grpSpMkLst>
            <pc:docMk/>
            <pc:sldMk cId="3012362501" sldId="283"/>
            <ac:grpSpMk id="309" creationId="{8F82086C-42AA-4824-9B64-4BA2596F411C}"/>
          </ac:grpSpMkLst>
        </pc:grpChg>
        <pc:grpChg chg="mod">
          <ac:chgData name="Jason  Mayberry" userId="cecd4e79-e9a6-45b1-a01a-f51df2288f6a" providerId="ADAL" clId="{47FAB1E1-B14C-468B-B4AD-3D9F241FDD6B}" dt="2022-01-20T14:11:29.318" v="263" actId="1035"/>
          <ac:grpSpMkLst>
            <pc:docMk/>
            <pc:sldMk cId="3012362501" sldId="283"/>
            <ac:grpSpMk id="310" creationId="{C91A4CE8-5FFE-43D4-9616-712DA9E8B819}"/>
          </ac:grpSpMkLst>
        </pc:grpChg>
        <pc:grpChg chg="mod">
          <ac:chgData name="Jason  Mayberry" userId="cecd4e79-e9a6-45b1-a01a-f51df2288f6a" providerId="ADAL" clId="{47FAB1E1-B14C-468B-B4AD-3D9F241FDD6B}" dt="2022-01-20T14:11:29.318" v="263" actId="1035"/>
          <ac:grpSpMkLst>
            <pc:docMk/>
            <pc:sldMk cId="3012362501" sldId="283"/>
            <ac:grpSpMk id="314" creationId="{CF56594D-950F-4359-BBB5-F1B650039120}"/>
          </ac:grpSpMkLst>
        </pc:grpChg>
        <pc:grpChg chg="mod">
          <ac:chgData name="Jason  Mayberry" userId="cecd4e79-e9a6-45b1-a01a-f51df2288f6a" providerId="ADAL" clId="{47FAB1E1-B14C-468B-B4AD-3D9F241FDD6B}" dt="2022-01-20T14:11:29.318" v="263" actId="1035"/>
          <ac:grpSpMkLst>
            <pc:docMk/>
            <pc:sldMk cId="3012362501" sldId="283"/>
            <ac:grpSpMk id="318" creationId="{CDE6C51E-D2E5-4F7A-B8E1-E366897CCC78}"/>
          </ac:grpSpMkLst>
        </pc:grpChg>
        <pc:grpChg chg="mod">
          <ac:chgData name="Jason  Mayberry" userId="cecd4e79-e9a6-45b1-a01a-f51df2288f6a" providerId="ADAL" clId="{47FAB1E1-B14C-468B-B4AD-3D9F241FDD6B}" dt="2022-01-20T14:11:29.318" v="263" actId="1035"/>
          <ac:grpSpMkLst>
            <pc:docMk/>
            <pc:sldMk cId="3012362501" sldId="283"/>
            <ac:grpSpMk id="319" creationId="{43453BAC-CD45-4041-A842-5B1EA7275033}"/>
          </ac:grpSpMkLst>
        </pc:grpChg>
        <pc:grpChg chg="mod">
          <ac:chgData name="Jason  Mayberry" userId="cecd4e79-e9a6-45b1-a01a-f51df2288f6a" providerId="ADAL" clId="{47FAB1E1-B14C-468B-B4AD-3D9F241FDD6B}" dt="2022-01-20T14:11:29.318" v="263" actId="1035"/>
          <ac:grpSpMkLst>
            <pc:docMk/>
            <pc:sldMk cId="3012362501" sldId="283"/>
            <ac:grpSpMk id="320" creationId="{0E653735-46C8-43E7-BBBE-C695BF4B428B}"/>
          </ac:grpSpMkLst>
        </pc:grpChg>
        <pc:grpChg chg="mod">
          <ac:chgData name="Jason  Mayberry" userId="cecd4e79-e9a6-45b1-a01a-f51df2288f6a" providerId="ADAL" clId="{47FAB1E1-B14C-468B-B4AD-3D9F241FDD6B}" dt="2022-01-20T14:11:29.318" v="263" actId="1035"/>
          <ac:grpSpMkLst>
            <pc:docMk/>
            <pc:sldMk cId="3012362501" sldId="283"/>
            <ac:grpSpMk id="324" creationId="{D61E9939-451E-40B7-9BED-57022AB8A444}"/>
          </ac:grpSpMkLst>
        </pc:grpChg>
        <pc:grpChg chg="mod">
          <ac:chgData name="Jason  Mayberry" userId="cecd4e79-e9a6-45b1-a01a-f51df2288f6a" providerId="ADAL" clId="{47FAB1E1-B14C-468B-B4AD-3D9F241FDD6B}" dt="2022-01-20T14:11:29.318" v="263" actId="1035"/>
          <ac:grpSpMkLst>
            <pc:docMk/>
            <pc:sldMk cId="3012362501" sldId="283"/>
            <ac:grpSpMk id="328" creationId="{9290B329-AC9B-4F16-8B0E-06554CE05187}"/>
          </ac:grpSpMkLst>
        </pc:grpChg>
        <pc:grpChg chg="mod">
          <ac:chgData name="Jason  Mayberry" userId="cecd4e79-e9a6-45b1-a01a-f51df2288f6a" providerId="ADAL" clId="{47FAB1E1-B14C-468B-B4AD-3D9F241FDD6B}" dt="2022-01-20T14:11:29.318" v="263" actId="1035"/>
          <ac:grpSpMkLst>
            <pc:docMk/>
            <pc:sldMk cId="3012362501" sldId="283"/>
            <ac:grpSpMk id="329" creationId="{9F9C2BD3-BF93-49AB-B15B-87090E4D5A6C}"/>
          </ac:grpSpMkLst>
        </pc:grpChg>
        <pc:grpChg chg="mod">
          <ac:chgData name="Jason  Mayberry" userId="cecd4e79-e9a6-45b1-a01a-f51df2288f6a" providerId="ADAL" clId="{47FAB1E1-B14C-468B-B4AD-3D9F241FDD6B}" dt="2022-01-20T14:11:29.318" v="263" actId="1035"/>
          <ac:grpSpMkLst>
            <pc:docMk/>
            <pc:sldMk cId="3012362501" sldId="283"/>
            <ac:grpSpMk id="330" creationId="{61861B94-B040-4FB5-8070-FB9BA717EE5D}"/>
          </ac:grpSpMkLst>
        </pc:grpChg>
        <pc:grpChg chg="mod">
          <ac:chgData name="Jason  Mayberry" userId="cecd4e79-e9a6-45b1-a01a-f51df2288f6a" providerId="ADAL" clId="{47FAB1E1-B14C-468B-B4AD-3D9F241FDD6B}" dt="2022-01-20T14:11:29.318" v="263" actId="1035"/>
          <ac:grpSpMkLst>
            <pc:docMk/>
            <pc:sldMk cId="3012362501" sldId="283"/>
            <ac:grpSpMk id="334" creationId="{A3E07FEE-3670-449A-94F4-B1CF81BE1A2B}"/>
          </ac:grpSpMkLst>
        </pc:grpChg>
        <pc:grpChg chg="mod">
          <ac:chgData name="Jason  Mayberry" userId="cecd4e79-e9a6-45b1-a01a-f51df2288f6a" providerId="ADAL" clId="{47FAB1E1-B14C-468B-B4AD-3D9F241FDD6B}" dt="2022-01-20T14:11:29.318" v="263" actId="1035"/>
          <ac:grpSpMkLst>
            <pc:docMk/>
            <pc:sldMk cId="3012362501" sldId="283"/>
            <ac:grpSpMk id="338" creationId="{58647102-B157-4B3B-95DC-53141776FE02}"/>
          </ac:grpSpMkLst>
        </pc:grpChg>
        <pc:grpChg chg="mod">
          <ac:chgData name="Jason  Mayberry" userId="cecd4e79-e9a6-45b1-a01a-f51df2288f6a" providerId="ADAL" clId="{47FAB1E1-B14C-468B-B4AD-3D9F241FDD6B}" dt="2022-01-20T14:11:29.318" v="263" actId="1035"/>
          <ac:grpSpMkLst>
            <pc:docMk/>
            <pc:sldMk cId="3012362501" sldId="283"/>
            <ac:grpSpMk id="339" creationId="{8CE856FE-2619-4AE2-9333-626D2AE4AA4F}"/>
          </ac:grpSpMkLst>
        </pc:grpChg>
        <pc:grpChg chg="mod">
          <ac:chgData name="Jason  Mayberry" userId="cecd4e79-e9a6-45b1-a01a-f51df2288f6a" providerId="ADAL" clId="{47FAB1E1-B14C-468B-B4AD-3D9F241FDD6B}" dt="2022-01-20T14:11:29.318" v="263" actId="1035"/>
          <ac:grpSpMkLst>
            <pc:docMk/>
            <pc:sldMk cId="3012362501" sldId="283"/>
            <ac:grpSpMk id="340" creationId="{A31B3372-1100-4666-A329-5F4FBD92F41F}"/>
          </ac:grpSpMkLst>
        </pc:grpChg>
        <pc:grpChg chg="mod">
          <ac:chgData name="Jason  Mayberry" userId="cecd4e79-e9a6-45b1-a01a-f51df2288f6a" providerId="ADAL" clId="{47FAB1E1-B14C-468B-B4AD-3D9F241FDD6B}" dt="2022-01-20T14:11:29.318" v="263" actId="1035"/>
          <ac:grpSpMkLst>
            <pc:docMk/>
            <pc:sldMk cId="3012362501" sldId="283"/>
            <ac:grpSpMk id="344" creationId="{C7EE1FDD-19DD-41A8-BEA6-8F59EB6694CE}"/>
          </ac:grpSpMkLst>
        </pc:grpChg>
        <pc:grpChg chg="mod">
          <ac:chgData name="Jason  Mayberry" userId="cecd4e79-e9a6-45b1-a01a-f51df2288f6a" providerId="ADAL" clId="{47FAB1E1-B14C-468B-B4AD-3D9F241FDD6B}" dt="2022-01-20T14:11:29.318" v="263" actId="1035"/>
          <ac:grpSpMkLst>
            <pc:docMk/>
            <pc:sldMk cId="3012362501" sldId="283"/>
            <ac:grpSpMk id="348" creationId="{A7D8A04D-6586-4D17-989B-7E42B77C2F9D}"/>
          </ac:grpSpMkLst>
        </pc:grpChg>
        <pc:grpChg chg="mod">
          <ac:chgData name="Jason  Mayberry" userId="cecd4e79-e9a6-45b1-a01a-f51df2288f6a" providerId="ADAL" clId="{47FAB1E1-B14C-468B-B4AD-3D9F241FDD6B}" dt="2022-01-20T14:11:29.318" v="263" actId="1035"/>
          <ac:grpSpMkLst>
            <pc:docMk/>
            <pc:sldMk cId="3012362501" sldId="283"/>
            <ac:grpSpMk id="349" creationId="{03925895-DE8D-4A51-975B-E49429E2C047}"/>
          </ac:grpSpMkLst>
        </pc:grpChg>
        <pc:grpChg chg="mod">
          <ac:chgData name="Jason  Mayberry" userId="cecd4e79-e9a6-45b1-a01a-f51df2288f6a" providerId="ADAL" clId="{47FAB1E1-B14C-468B-B4AD-3D9F241FDD6B}" dt="2022-01-20T14:11:29.318" v="263" actId="1035"/>
          <ac:grpSpMkLst>
            <pc:docMk/>
            <pc:sldMk cId="3012362501" sldId="283"/>
            <ac:grpSpMk id="350" creationId="{D0EF28B2-911C-411F-905A-502EDC5AD5B1}"/>
          </ac:grpSpMkLst>
        </pc:grpChg>
        <pc:grpChg chg="mod">
          <ac:chgData name="Jason  Mayberry" userId="cecd4e79-e9a6-45b1-a01a-f51df2288f6a" providerId="ADAL" clId="{47FAB1E1-B14C-468B-B4AD-3D9F241FDD6B}" dt="2022-01-20T14:11:29.318" v="263" actId="1035"/>
          <ac:grpSpMkLst>
            <pc:docMk/>
            <pc:sldMk cId="3012362501" sldId="283"/>
            <ac:grpSpMk id="354" creationId="{81F74D71-C813-4B29-B5CA-1010EC05CD0B}"/>
          </ac:grpSpMkLst>
        </pc:grpChg>
        <pc:grpChg chg="mod">
          <ac:chgData name="Jason  Mayberry" userId="cecd4e79-e9a6-45b1-a01a-f51df2288f6a" providerId="ADAL" clId="{47FAB1E1-B14C-468B-B4AD-3D9F241FDD6B}" dt="2022-01-20T14:11:29.318" v="263" actId="1035"/>
          <ac:grpSpMkLst>
            <pc:docMk/>
            <pc:sldMk cId="3012362501" sldId="283"/>
            <ac:grpSpMk id="358" creationId="{F5D888AA-3C9A-4FCE-848B-871125575CC0}"/>
          </ac:grpSpMkLst>
        </pc:grpChg>
        <pc:grpChg chg="mod">
          <ac:chgData name="Jason  Mayberry" userId="cecd4e79-e9a6-45b1-a01a-f51df2288f6a" providerId="ADAL" clId="{47FAB1E1-B14C-468B-B4AD-3D9F241FDD6B}" dt="2022-01-20T14:11:29.318" v="263" actId="1035"/>
          <ac:grpSpMkLst>
            <pc:docMk/>
            <pc:sldMk cId="3012362501" sldId="283"/>
            <ac:grpSpMk id="359" creationId="{4C056D03-D4BB-468D-8AC5-1F8D06697462}"/>
          </ac:grpSpMkLst>
        </pc:grpChg>
        <pc:grpChg chg="mod">
          <ac:chgData name="Jason  Mayberry" userId="cecd4e79-e9a6-45b1-a01a-f51df2288f6a" providerId="ADAL" clId="{47FAB1E1-B14C-468B-B4AD-3D9F241FDD6B}" dt="2022-01-20T14:11:29.318" v="263" actId="1035"/>
          <ac:grpSpMkLst>
            <pc:docMk/>
            <pc:sldMk cId="3012362501" sldId="283"/>
            <ac:grpSpMk id="360" creationId="{6E8AF650-95B7-46B1-B624-2C1B02CFC6F9}"/>
          </ac:grpSpMkLst>
        </pc:grpChg>
        <pc:grpChg chg="mod">
          <ac:chgData name="Jason  Mayberry" userId="cecd4e79-e9a6-45b1-a01a-f51df2288f6a" providerId="ADAL" clId="{47FAB1E1-B14C-468B-B4AD-3D9F241FDD6B}" dt="2022-01-20T14:11:29.318" v="263" actId="1035"/>
          <ac:grpSpMkLst>
            <pc:docMk/>
            <pc:sldMk cId="3012362501" sldId="283"/>
            <ac:grpSpMk id="364" creationId="{93C75973-95EE-4DCC-91F1-1B1140B24A5B}"/>
          </ac:grpSpMkLst>
        </pc:grpChg>
        <pc:grpChg chg="mod">
          <ac:chgData name="Jason  Mayberry" userId="cecd4e79-e9a6-45b1-a01a-f51df2288f6a" providerId="ADAL" clId="{47FAB1E1-B14C-468B-B4AD-3D9F241FDD6B}" dt="2022-01-20T14:11:29.318" v="263" actId="1035"/>
          <ac:grpSpMkLst>
            <pc:docMk/>
            <pc:sldMk cId="3012362501" sldId="283"/>
            <ac:grpSpMk id="368" creationId="{3ED5E010-D521-4F94-8716-5B09CB96D8B3}"/>
          </ac:grpSpMkLst>
        </pc:grpChg>
        <pc:grpChg chg="mod">
          <ac:chgData name="Jason  Mayberry" userId="cecd4e79-e9a6-45b1-a01a-f51df2288f6a" providerId="ADAL" clId="{47FAB1E1-B14C-468B-B4AD-3D9F241FDD6B}" dt="2022-01-20T14:11:29.318" v="263" actId="1035"/>
          <ac:grpSpMkLst>
            <pc:docMk/>
            <pc:sldMk cId="3012362501" sldId="283"/>
            <ac:grpSpMk id="369" creationId="{7556CD9D-851D-4BAE-A8C5-DE4E718922C0}"/>
          </ac:grpSpMkLst>
        </pc:grpChg>
        <pc:grpChg chg="mod">
          <ac:chgData name="Jason  Mayberry" userId="cecd4e79-e9a6-45b1-a01a-f51df2288f6a" providerId="ADAL" clId="{47FAB1E1-B14C-468B-B4AD-3D9F241FDD6B}" dt="2022-01-20T14:11:29.318" v="263" actId="1035"/>
          <ac:grpSpMkLst>
            <pc:docMk/>
            <pc:sldMk cId="3012362501" sldId="283"/>
            <ac:grpSpMk id="370" creationId="{E41A4B29-A0BB-43DF-802E-D84075CF5A06}"/>
          </ac:grpSpMkLst>
        </pc:grpChg>
        <pc:grpChg chg="mod">
          <ac:chgData name="Jason  Mayberry" userId="cecd4e79-e9a6-45b1-a01a-f51df2288f6a" providerId="ADAL" clId="{47FAB1E1-B14C-468B-B4AD-3D9F241FDD6B}" dt="2022-01-20T14:11:29.318" v="263" actId="1035"/>
          <ac:grpSpMkLst>
            <pc:docMk/>
            <pc:sldMk cId="3012362501" sldId="283"/>
            <ac:grpSpMk id="374" creationId="{E74835B6-D5FD-46D8-B8E5-ECE43C6E62C1}"/>
          </ac:grpSpMkLst>
        </pc:grpChg>
        <pc:grpChg chg="mod">
          <ac:chgData name="Jason  Mayberry" userId="cecd4e79-e9a6-45b1-a01a-f51df2288f6a" providerId="ADAL" clId="{47FAB1E1-B14C-468B-B4AD-3D9F241FDD6B}" dt="2022-01-20T14:11:29.318" v="263" actId="1035"/>
          <ac:grpSpMkLst>
            <pc:docMk/>
            <pc:sldMk cId="3012362501" sldId="283"/>
            <ac:grpSpMk id="378" creationId="{636D1662-4647-4200-9032-8F0E1E76FE30}"/>
          </ac:grpSpMkLst>
        </pc:grpChg>
        <pc:grpChg chg="mod">
          <ac:chgData name="Jason  Mayberry" userId="cecd4e79-e9a6-45b1-a01a-f51df2288f6a" providerId="ADAL" clId="{47FAB1E1-B14C-468B-B4AD-3D9F241FDD6B}" dt="2022-01-20T14:11:29.318" v="263" actId="1035"/>
          <ac:grpSpMkLst>
            <pc:docMk/>
            <pc:sldMk cId="3012362501" sldId="283"/>
            <ac:grpSpMk id="379" creationId="{BDB27803-9FB7-467B-B425-37A302857AAA}"/>
          </ac:grpSpMkLst>
        </pc:grpChg>
        <pc:grpChg chg="mod">
          <ac:chgData name="Jason  Mayberry" userId="cecd4e79-e9a6-45b1-a01a-f51df2288f6a" providerId="ADAL" clId="{47FAB1E1-B14C-468B-B4AD-3D9F241FDD6B}" dt="2022-01-20T14:11:29.318" v="263" actId="1035"/>
          <ac:grpSpMkLst>
            <pc:docMk/>
            <pc:sldMk cId="3012362501" sldId="283"/>
            <ac:grpSpMk id="380" creationId="{BFFEC655-6AD9-47D5-BF5A-62F3E15ECCCF}"/>
          </ac:grpSpMkLst>
        </pc:grpChg>
        <pc:grpChg chg="mod">
          <ac:chgData name="Jason  Mayberry" userId="cecd4e79-e9a6-45b1-a01a-f51df2288f6a" providerId="ADAL" clId="{47FAB1E1-B14C-468B-B4AD-3D9F241FDD6B}" dt="2022-01-20T14:11:29.318" v="263" actId="1035"/>
          <ac:grpSpMkLst>
            <pc:docMk/>
            <pc:sldMk cId="3012362501" sldId="283"/>
            <ac:grpSpMk id="384" creationId="{192E6298-2A39-4DA4-A2C7-88E5C2D6B268}"/>
          </ac:grpSpMkLst>
        </pc:grpChg>
        <pc:grpChg chg="mod">
          <ac:chgData name="Jason  Mayberry" userId="cecd4e79-e9a6-45b1-a01a-f51df2288f6a" providerId="ADAL" clId="{47FAB1E1-B14C-468B-B4AD-3D9F241FDD6B}" dt="2022-01-20T14:11:29.318" v="263" actId="1035"/>
          <ac:grpSpMkLst>
            <pc:docMk/>
            <pc:sldMk cId="3012362501" sldId="283"/>
            <ac:grpSpMk id="388" creationId="{48B8F314-2C39-4120-8051-DFADE8E2EC78}"/>
          </ac:grpSpMkLst>
        </pc:grpChg>
        <pc:grpChg chg="mod">
          <ac:chgData name="Jason  Mayberry" userId="cecd4e79-e9a6-45b1-a01a-f51df2288f6a" providerId="ADAL" clId="{47FAB1E1-B14C-468B-B4AD-3D9F241FDD6B}" dt="2022-01-20T14:11:29.318" v="263" actId="1035"/>
          <ac:grpSpMkLst>
            <pc:docMk/>
            <pc:sldMk cId="3012362501" sldId="283"/>
            <ac:grpSpMk id="389" creationId="{680FE12A-AC0D-4FE2-8C19-4428EC3B97F9}"/>
          </ac:grpSpMkLst>
        </pc:grpChg>
        <pc:grpChg chg="mod">
          <ac:chgData name="Jason  Mayberry" userId="cecd4e79-e9a6-45b1-a01a-f51df2288f6a" providerId="ADAL" clId="{47FAB1E1-B14C-468B-B4AD-3D9F241FDD6B}" dt="2022-01-20T14:11:29.318" v="263" actId="1035"/>
          <ac:grpSpMkLst>
            <pc:docMk/>
            <pc:sldMk cId="3012362501" sldId="283"/>
            <ac:grpSpMk id="390" creationId="{37B83F9D-697B-4772-BDED-CBBD8F76BF7F}"/>
          </ac:grpSpMkLst>
        </pc:grpChg>
        <pc:grpChg chg="mod">
          <ac:chgData name="Jason  Mayberry" userId="cecd4e79-e9a6-45b1-a01a-f51df2288f6a" providerId="ADAL" clId="{47FAB1E1-B14C-468B-B4AD-3D9F241FDD6B}" dt="2022-01-20T14:11:29.318" v="263" actId="1035"/>
          <ac:grpSpMkLst>
            <pc:docMk/>
            <pc:sldMk cId="3012362501" sldId="283"/>
            <ac:grpSpMk id="394" creationId="{3641B6B4-0A78-46A2-83F1-60584DF385BB}"/>
          </ac:grpSpMkLst>
        </pc:grpChg>
        <pc:grpChg chg="mod">
          <ac:chgData name="Jason  Mayberry" userId="cecd4e79-e9a6-45b1-a01a-f51df2288f6a" providerId="ADAL" clId="{47FAB1E1-B14C-468B-B4AD-3D9F241FDD6B}" dt="2022-01-20T14:11:29.318" v="263" actId="1035"/>
          <ac:grpSpMkLst>
            <pc:docMk/>
            <pc:sldMk cId="3012362501" sldId="283"/>
            <ac:grpSpMk id="398" creationId="{124E975E-58C8-4E11-B9DD-4FD90CFB6771}"/>
          </ac:grpSpMkLst>
        </pc:grpChg>
        <pc:grpChg chg="mod">
          <ac:chgData name="Jason  Mayberry" userId="cecd4e79-e9a6-45b1-a01a-f51df2288f6a" providerId="ADAL" clId="{47FAB1E1-B14C-468B-B4AD-3D9F241FDD6B}" dt="2022-01-20T14:11:29.318" v="263" actId="1035"/>
          <ac:grpSpMkLst>
            <pc:docMk/>
            <pc:sldMk cId="3012362501" sldId="283"/>
            <ac:grpSpMk id="399" creationId="{6A2C1782-A6D3-48A2-BBCF-E7CCF67A7781}"/>
          </ac:grpSpMkLst>
        </pc:grpChg>
        <pc:grpChg chg="mod">
          <ac:chgData name="Jason  Mayberry" userId="cecd4e79-e9a6-45b1-a01a-f51df2288f6a" providerId="ADAL" clId="{47FAB1E1-B14C-468B-B4AD-3D9F241FDD6B}" dt="2022-01-20T14:11:29.318" v="263" actId="1035"/>
          <ac:grpSpMkLst>
            <pc:docMk/>
            <pc:sldMk cId="3012362501" sldId="283"/>
            <ac:grpSpMk id="400" creationId="{104C6876-B874-47B8-A049-FFB8D8F74C03}"/>
          </ac:grpSpMkLst>
        </pc:grpChg>
        <pc:grpChg chg="mod">
          <ac:chgData name="Jason  Mayberry" userId="cecd4e79-e9a6-45b1-a01a-f51df2288f6a" providerId="ADAL" clId="{47FAB1E1-B14C-468B-B4AD-3D9F241FDD6B}" dt="2022-01-20T14:11:29.318" v="263" actId="1035"/>
          <ac:grpSpMkLst>
            <pc:docMk/>
            <pc:sldMk cId="3012362501" sldId="283"/>
            <ac:grpSpMk id="404" creationId="{2E05CA68-8A9A-4DCB-AB5A-4BF7A54F091A}"/>
          </ac:grpSpMkLst>
        </pc:grpChg>
        <pc:grpChg chg="mod">
          <ac:chgData name="Jason  Mayberry" userId="cecd4e79-e9a6-45b1-a01a-f51df2288f6a" providerId="ADAL" clId="{47FAB1E1-B14C-468B-B4AD-3D9F241FDD6B}" dt="2022-01-20T14:11:29.318" v="263" actId="1035"/>
          <ac:grpSpMkLst>
            <pc:docMk/>
            <pc:sldMk cId="3012362501" sldId="283"/>
            <ac:grpSpMk id="408" creationId="{AFAC848D-B0FD-4380-91C1-6D7B653F2D82}"/>
          </ac:grpSpMkLst>
        </pc:grpChg>
        <pc:grpChg chg="mod">
          <ac:chgData name="Jason  Mayberry" userId="cecd4e79-e9a6-45b1-a01a-f51df2288f6a" providerId="ADAL" clId="{47FAB1E1-B14C-468B-B4AD-3D9F241FDD6B}" dt="2022-01-20T14:11:29.318" v="263" actId="1035"/>
          <ac:grpSpMkLst>
            <pc:docMk/>
            <pc:sldMk cId="3012362501" sldId="283"/>
            <ac:grpSpMk id="409" creationId="{25FB977B-DEAF-4796-83B4-BAD524446ED1}"/>
          </ac:grpSpMkLst>
        </pc:grpChg>
        <pc:grpChg chg="mod">
          <ac:chgData name="Jason  Mayberry" userId="cecd4e79-e9a6-45b1-a01a-f51df2288f6a" providerId="ADAL" clId="{47FAB1E1-B14C-468B-B4AD-3D9F241FDD6B}" dt="2022-01-20T14:11:29.318" v="263" actId="1035"/>
          <ac:grpSpMkLst>
            <pc:docMk/>
            <pc:sldMk cId="3012362501" sldId="283"/>
            <ac:grpSpMk id="410" creationId="{249001CB-575F-4AC8-A992-EE123BFE8326}"/>
          </ac:grpSpMkLst>
        </pc:grpChg>
        <pc:grpChg chg="mod">
          <ac:chgData name="Jason  Mayberry" userId="cecd4e79-e9a6-45b1-a01a-f51df2288f6a" providerId="ADAL" clId="{47FAB1E1-B14C-468B-B4AD-3D9F241FDD6B}" dt="2022-01-20T14:11:29.318" v="263" actId="1035"/>
          <ac:grpSpMkLst>
            <pc:docMk/>
            <pc:sldMk cId="3012362501" sldId="283"/>
            <ac:grpSpMk id="414" creationId="{F9BDF58D-75C6-473C-9624-04ECCABF7916}"/>
          </ac:grpSpMkLst>
        </pc:grpChg>
        <pc:grpChg chg="mod">
          <ac:chgData name="Jason  Mayberry" userId="cecd4e79-e9a6-45b1-a01a-f51df2288f6a" providerId="ADAL" clId="{47FAB1E1-B14C-468B-B4AD-3D9F241FDD6B}" dt="2022-01-20T14:11:29.318" v="263" actId="1035"/>
          <ac:grpSpMkLst>
            <pc:docMk/>
            <pc:sldMk cId="3012362501" sldId="283"/>
            <ac:grpSpMk id="418" creationId="{86E51EC1-28C3-47CB-9107-908757641457}"/>
          </ac:grpSpMkLst>
        </pc:grpChg>
        <pc:grpChg chg="mod">
          <ac:chgData name="Jason  Mayberry" userId="cecd4e79-e9a6-45b1-a01a-f51df2288f6a" providerId="ADAL" clId="{47FAB1E1-B14C-468B-B4AD-3D9F241FDD6B}" dt="2022-01-20T14:11:29.318" v="263" actId="1035"/>
          <ac:grpSpMkLst>
            <pc:docMk/>
            <pc:sldMk cId="3012362501" sldId="283"/>
            <ac:grpSpMk id="419" creationId="{E7B1EA5F-9C2E-4A61-9936-2D3F2AD04191}"/>
          </ac:grpSpMkLst>
        </pc:grpChg>
        <pc:grpChg chg="mod">
          <ac:chgData name="Jason  Mayberry" userId="cecd4e79-e9a6-45b1-a01a-f51df2288f6a" providerId="ADAL" clId="{47FAB1E1-B14C-468B-B4AD-3D9F241FDD6B}" dt="2022-01-20T14:11:29.318" v="263" actId="1035"/>
          <ac:grpSpMkLst>
            <pc:docMk/>
            <pc:sldMk cId="3012362501" sldId="283"/>
            <ac:grpSpMk id="420" creationId="{465202AF-B271-465D-ADB4-B53941D5F9C4}"/>
          </ac:grpSpMkLst>
        </pc:grpChg>
        <pc:grpChg chg="mod">
          <ac:chgData name="Jason  Mayberry" userId="cecd4e79-e9a6-45b1-a01a-f51df2288f6a" providerId="ADAL" clId="{47FAB1E1-B14C-468B-B4AD-3D9F241FDD6B}" dt="2022-01-20T14:11:29.318" v="263" actId="1035"/>
          <ac:grpSpMkLst>
            <pc:docMk/>
            <pc:sldMk cId="3012362501" sldId="283"/>
            <ac:grpSpMk id="424" creationId="{2A324811-8F2A-4616-8BE0-240F0C3AF7ED}"/>
          </ac:grpSpMkLst>
        </pc:grpChg>
        <pc:grpChg chg="mod">
          <ac:chgData name="Jason  Mayberry" userId="cecd4e79-e9a6-45b1-a01a-f51df2288f6a" providerId="ADAL" clId="{47FAB1E1-B14C-468B-B4AD-3D9F241FDD6B}" dt="2022-01-20T14:11:29.318" v="263" actId="1035"/>
          <ac:grpSpMkLst>
            <pc:docMk/>
            <pc:sldMk cId="3012362501" sldId="283"/>
            <ac:grpSpMk id="428" creationId="{5F9E08EB-A1F7-4621-8ABA-0FD5169A35E1}"/>
          </ac:grpSpMkLst>
        </pc:grpChg>
        <pc:grpChg chg="mod">
          <ac:chgData name="Jason  Mayberry" userId="cecd4e79-e9a6-45b1-a01a-f51df2288f6a" providerId="ADAL" clId="{47FAB1E1-B14C-468B-B4AD-3D9F241FDD6B}" dt="2022-01-20T14:11:29.318" v="263" actId="1035"/>
          <ac:grpSpMkLst>
            <pc:docMk/>
            <pc:sldMk cId="3012362501" sldId="283"/>
            <ac:grpSpMk id="429" creationId="{315B6492-761D-4B2E-AB70-ECB65B1EFD93}"/>
          </ac:grpSpMkLst>
        </pc:grpChg>
        <pc:grpChg chg="mod">
          <ac:chgData name="Jason  Mayberry" userId="cecd4e79-e9a6-45b1-a01a-f51df2288f6a" providerId="ADAL" clId="{47FAB1E1-B14C-468B-B4AD-3D9F241FDD6B}" dt="2022-01-20T14:11:29.318" v="263" actId="1035"/>
          <ac:grpSpMkLst>
            <pc:docMk/>
            <pc:sldMk cId="3012362501" sldId="283"/>
            <ac:grpSpMk id="430" creationId="{E4DACA3E-3A4C-417C-97FD-A3B9C6947798}"/>
          </ac:grpSpMkLst>
        </pc:grpChg>
        <pc:grpChg chg="mod">
          <ac:chgData name="Jason  Mayberry" userId="cecd4e79-e9a6-45b1-a01a-f51df2288f6a" providerId="ADAL" clId="{47FAB1E1-B14C-468B-B4AD-3D9F241FDD6B}" dt="2022-01-20T14:11:29.318" v="263" actId="1035"/>
          <ac:grpSpMkLst>
            <pc:docMk/>
            <pc:sldMk cId="3012362501" sldId="283"/>
            <ac:grpSpMk id="434" creationId="{A7FA4B33-F9AA-4937-95B3-8B088BFDD541}"/>
          </ac:grpSpMkLst>
        </pc:grpChg>
        <pc:grpChg chg="mod">
          <ac:chgData name="Jason  Mayberry" userId="cecd4e79-e9a6-45b1-a01a-f51df2288f6a" providerId="ADAL" clId="{47FAB1E1-B14C-468B-B4AD-3D9F241FDD6B}" dt="2022-01-20T14:11:29.318" v="263" actId="1035"/>
          <ac:grpSpMkLst>
            <pc:docMk/>
            <pc:sldMk cId="3012362501" sldId="283"/>
            <ac:grpSpMk id="438" creationId="{95F66946-1137-4C7A-B41A-3AB0B69541EB}"/>
          </ac:grpSpMkLst>
        </pc:grpChg>
        <pc:grpChg chg="mod">
          <ac:chgData name="Jason  Mayberry" userId="cecd4e79-e9a6-45b1-a01a-f51df2288f6a" providerId="ADAL" clId="{47FAB1E1-B14C-468B-B4AD-3D9F241FDD6B}" dt="2022-01-20T14:11:29.318" v="263" actId="1035"/>
          <ac:grpSpMkLst>
            <pc:docMk/>
            <pc:sldMk cId="3012362501" sldId="283"/>
            <ac:grpSpMk id="439" creationId="{99C93350-4751-4968-BCC3-F78BF7F28C8F}"/>
          </ac:grpSpMkLst>
        </pc:grpChg>
        <pc:grpChg chg="mod">
          <ac:chgData name="Jason  Mayberry" userId="cecd4e79-e9a6-45b1-a01a-f51df2288f6a" providerId="ADAL" clId="{47FAB1E1-B14C-468B-B4AD-3D9F241FDD6B}" dt="2022-01-20T14:11:29.318" v="263" actId="1035"/>
          <ac:grpSpMkLst>
            <pc:docMk/>
            <pc:sldMk cId="3012362501" sldId="283"/>
            <ac:grpSpMk id="440" creationId="{A1ABB868-7474-4817-939E-654519C85E50}"/>
          </ac:grpSpMkLst>
        </pc:grpChg>
        <pc:grpChg chg="mod">
          <ac:chgData name="Jason  Mayberry" userId="cecd4e79-e9a6-45b1-a01a-f51df2288f6a" providerId="ADAL" clId="{47FAB1E1-B14C-468B-B4AD-3D9F241FDD6B}" dt="2022-01-20T14:11:29.318" v="263" actId="1035"/>
          <ac:grpSpMkLst>
            <pc:docMk/>
            <pc:sldMk cId="3012362501" sldId="283"/>
            <ac:grpSpMk id="444" creationId="{13A258ED-91B9-40BC-A60E-980843810877}"/>
          </ac:grpSpMkLst>
        </pc:grpChg>
        <pc:grpChg chg="mod">
          <ac:chgData name="Jason  Mayberry" userId="cecd4e79-e9a6-45b1-a01a-f51df2288f6a" providerId="ADAL" clId="{47FAB1E1-B14C-468B-B4AD-3D9F241FDD6B}" dt="2022-01-20T14:11:29.318" v="263" actId="1035"/>
          <ac:grpSpMkLst>
            <pc:docMk/>
            <pc:sldMk cId="3012362501" sldId="283"/>
            <ac:grpSpMk id="448" creationId="{A68385C1-8325-4724-B88A-CFB064D23111}"/>
          </ac:grpSpMkLst>
        </pc:grpChg>
        <pc:grpChg chg="mod">
          <ac:chgData name="Jason  Mayberry" userId="cecd4e79-e9a6-45b1-a01a-f51df2288f6a" providerId="ADAL" clId="{47FAB1E1-B14C-468B-B4AD-3D9F241FDD6B}" dt="2022-01-20T14:11:29.318" v="263" actId="1035"/>
          <ac:grpSpMkLst>
            <pc:docMk/>
            <pc:sldMk cId="3012362501" sldId="283"/>
            <ac:grpSpMk id="449" creationId="{1142259C-0023-4BA7-BF4B-EA1433F49133}"/>
          </ac:grpSpMkLst>
        </pc:grpChg>
        <pc:grpChg chg="mod">
          <ac:chgData name="Jason  Mayberry" userId="cecd4e79-e9a6-45b1-a01a-f51df2288f6a" providerId="ADAL" clId="{47FAB1E1-B14C-468B-B4AD-3D9F241FDD6B}" dt="2022-01-20T14:11:29.318" v="263" actId="1035"/>
          <ac:grpSpMkLst>
            <pc:docMk/>
            <pc:sldMk cId="3012362501" sldId="283"/>
            <ac:grpSpMk id="450" creationId="{2A640729-0A09-471D-854A-0090397479DE}"/>
          </ac:grpSpMkLst>
        </pc:grpChg>
        <pc:grpChg chg="mod">
          <ac:chgData name="Jason  Mayberry" userId="cecd4e79-e9a6-45b1-a01a-f51df2288f6a" providerId="ADAL" clId="{47FAB1E1-B14C-468B-B4AD-3D9F241FDD6B}" dt="2022-01-20T14:11:29.318" v="263" actId="1035"/>
          <ac:grpSpMkLst>
            <pc:docMk/>
            <pc:sldMk cId="3012362501" sldId="283"/>
            <ac:grpSpMk id="454" creationId="{3606BC8A-CB26-4BE7-BC56-B1599351384C}"/>
          </ac:grpSpMkLst>
        </pc:grpChg>
        <pc:grpChg chg="mod">
          <ac:chgData name="Jason  Mayberry" userId="cecd4e79-e9a6-45b1-a01a-f51df2288f6a" providerId="ADAL" clId="{47FAB1E1-B14C-468B-B4AD-3D9F241FDD6B}" dt="2022-01-20T14:11:29.318" v="263" actId="1035"/>
          <ac:grpSpMkLst>
            <pc:docMk/>
            <pc:sldMk cId="3012362501" sldId="283"/>
            <ac:grpSpMk id="458" creationId="{AA91F5A5-DEE0-468C-B8CE-9087D4A55D0B}"/>
          </ac:grpSpMkLst>
        </pc:grpChg>
        <pc:grpChg chg="mod">
          <ac:chgData name="Jason  Mayberry" userId="cecd4e79-e9a6-45b1-a01a-f51df2288f6a" providerId="ADAL" clId="{47FAB1E1-B14C-468B-B4AD-3D9F241FDD6B}" dt="2022-01-20T14:11:29.318" v="263" actId="1035"/>
          <ac:grpSpMkLst>
            <pc:docMk/>
            <pc:sldMk cId="3012362501" sldId="283"/>
            <ac:grpSpMk id="459" creationId="{5CA24423-2705-4565-9218-9C051AAABE6C}"/>
          </ac:grpSpMkLst>
        </pc:grpChg>
        <pc:grpChg chg="mod">
          <ac:chgData name="Jason  Mayberry" userId="cecd4e79-e9a6-45b1-a01a-f51df2288f6a" providerId="ADAL" clId="{47FAB1E1-B14C-468B-B4AD-3D9F241FDD6B}" dt="2022-01-20T14:11:29.318" v="263" actId="1035"/>
          <ac:grpSpMkLst>
            <pc:docMk/>
            <pc:sldMk cId="3012362501" sldId="283"/>
            <ac:grpSpMk id="460" creationId="{1528C50D-A61C-4574-901C-DE806A08E99E}"/>
          </ac:grpSpMkLst>
        </pc:grpChg>
        <pc:grpChg chg="mod">
          <ac:chgData name="Jason  Mayberry" userId="cecd4e79-e9a6-45b1-a01a-f51df2288f6a" providerId="ADAL" clId="{47FAB1E1-B14C-468B-B4AD-3D9F241FDD6B}" dt="2022-01-20T14:11:29.318" v="263" actId="1035"/>
          <ac:grpSpMkLst>
            <pc:docMk/>
            <pc:sldMk cId="3012362501" sldId="283"/>
            <ac:grpSpMk id="464" creationId="{E813493D-F264-4778-BFCA-F098CC7D1290}"/>
          </ac:grpSpMkLst>
        </pc:grpChg>
        <pc:grpChg chg="mod">
          <ac:chgData name="Jason  Mayberry" userId="cecd4e79-e9a6-45b1-a01a-f51df2288f6a" providerId="ADAL" clId="{47FAB1E1-B14C-468B-B4AD-3D9F241FDD6B}" dt="2022-01-20T14:11:29.318" v="263" actId="1035"/>
          <ac:grpSpMkLst>
            <pc:docMk/>
            <pc:sldMk cId="3012362501" sldId="283"/>
            <ac:grpSpMk id="468" creationId="{4A1B7048-E941-4421-B0FC-CABC67E8926B}"/>
          </ac:grpSpMkLst>
        </pc:grpChg>
        <pc:grpChg chg="mod">
          <ac:chgData name="Jason  Mayberry" userId="cecd4e79-e9a6-45b1-a01a-f51df2288f6a" providerId="ADAL" clId="{47FAB1E1-B14C-468B-B4AD-3D9F241FDD6B}" dt="2022-01-20T14:11:29.318" v="263" actId="1035"/>
          <ac:grpSpMkLst>
            <pc:docMk/>
            <pc:sldMk cId="3012362501" sldId="283"/>
            <ac:grpSpMk id="469" creationId="{99B053D9-0D59-4836-9A86-E89128073A06}"/>
          </ac:grpSpMkLst>
        </pc:grpChg>
        <pc:grpChg chg="mod">
          <ac:chgData name="Jason  Mayberry" userId="cecd4e79-e9a6-45b1-a01a-f51df2288f6a" providerId="ADAL" clId="{47FAB1E1-B14C-468B-B4AD-3D9F241FDD6B}" dt="2022-01-20T14:11:29.318" v="263" actId="1035"/>
          <ac:grpSpMkLst>
            <pc:docMk/>
            <pc:sldMk cId="3012362501" sldId="283"/>
            <ac:grpSpMk id="470" creationId="{B89A72BD-91F6-4F8A-A7F9-73B710927908}"/>
          </ac:grpSpMkLst>
        </pc:grpChg>
        <pc:grpChg chg="mod">
          <ac:chgData name="Jason  Mayberry" userId="cecd4e79-e9a6-45b1-a01a-f51df2288f6a" providerId="ADAL" clId="{47FAB1E1-B14C-468B-B4AD-3D9F241FDD6B}" dt="2022-01-20T14:11:29.318" v="263" actId="1035"/>
          <ac:grpSpMkLst>
            <pc:docMk/>
            <pc:sldMk cId="3012362501" sldId="283"/>
            <ac:grpSpMk id="474" creationId="{67BB01F5-F123-489D-9B9C-EF7F81B09123}"/>
          </ac:grpSpMkLst>
        </pc:grpChg>
        <pc:grpChg chg="mod">
          <ac:chgData name="Jason  Mayberry" userId="cecd4e79-e9a6-45b1-a01a-f51df2288f6a" providerId="ADAL" clId="{47FAB1E1-B14C-468B-B4AD-3D9F241FDD6B}" dt="2022-01-20T14:11:29.318" v="263" actId="1035"/>
          <ac:grpSpMkLst>
            <pc:docMk/>
            <pc:sldMk cId="3012362501" sldId="283"/>
            <ac:grpSpMk id="478" creationId="{657E5D0A-8072-4835-BBB2-6CAA6808B13E}"/>
          </ac:grpSpMkLst>
        </pc:grpChg>
        <pc:grpChg chg="mod">
          <ac:chgData name="Jason  Mayberry" userId="cecd4e79-e9a6-45b1-a01a-f51df2288f6a" providerId="ADAL" clId="{47FAB1E1-B14C-468B-B4AD-3D9F241FDD6B}" dt="2022-01-20T14:11:29.318" v="263" actId="1035"/>
          <ac:grpSpMkLst>
            <pc:docMk/>
            <pc:sldMk cId="3012362501" sldId="283"/>
            <ac:grpSpMk id="479" creationId="{CFE77840-768A-4266-9288-4B6779FD2A04}"/>
          </ac:grpSpMkLst>
        </pc:grpChg>
        <pc:grpChg chg="mod">
          <ac:chgData name="Jason  Mayberry" userId="cecd4e79-e9a6-45b1-a01a-f51df2288f6a" providerId="ADAL" clId="{47FAB1E1-B14C-468B-B4AD-3D9F241FDD6B}" dt="2022-01-20T14:11:29.318" v="263" actId="1035"/>
          <ac:grpSpMkLst>
            <pc:docMk/>
            <pc:sldMk cId="3012362501" sldId="283"/>
            <ac:grpSpMk id="480" creationId="{FAF81746-D2D7-4036-9E33-77DD40A6C6DD}"/>
          </ac:grpSpMkLst>
        </pc:grpChg>
        <pc:grpChg chg="mod">
          <ac:chgData name="Jason  Mayberry" userId="cecd4e79-e9a6-45b1-a01a-f51df2288f6a" providerId="ADAL" clId="{47FAB1E1-B14C-468B-B4AD-3D9F241FDD6B}" dt="2022-01-20T14:11:29.318" v="263" actId="1035"/>
          <ac:grpSpMkLst>
            <pc:docMk/>
            <pc:sldMk cId="3012362501" sldId="283"/>
            <ac:grpSpMk id="484" creationId="{64059C60-71B0-4477-82AD-49027D7B3E41}"/>
          </ac:grpSpMkLst>
        </pc:grpChg>
        <pc:grpChg chg="mod">
          <ac:chgData name="Jason  Mayberry" userId="cecd4e79-e9a6-45b1-a01a-f51df2288f6a" providerId="ADAL" clId="{47FAB1E1-B14C-468B-B4AD-3D9F241FDD6B}" dt="2022-01-20T14:11:29.318" v="263" actId="1035"/>
          <ac:grpSpMkLst>
            <pc:docMk/>
            <pc:sldMk cId="3012362501" sldId="283"/>
            <ac:grpSpMk id="488" creationId="{72C740EC-46C8-42CE-AA38-5A671F1F549B}"/>
          </ac:grpSpMkLst>
        </pc:grpChg>
        <pc:grpChg chg="mod">
          <ac:chgData name="Jason  Mayberry" userId="cecd4e79-e9a6-45b1-a01a-f51df2288f6a" providerId="ADAL" clId="{47FAB1E1-B14C-468B-B4AD-3D9F241FDD6B}" dt="2022-01-20T14:11:29.318" v="263" actId="1035"/>
          <ac:grpSpMkLst>
            <pc:docMk/>
            <pc:sldMk cId="3012362501" sldId="283"/>
            <ac:grpSpMk id="489" creationId="{6E00F620-7954-4054-8625-37F082A7180B}"/>
          </ac:grpSpMkLst>
        </pc:grpChg>
        <pc:grpChg chg="mod">
          <ac:chgData name="Jason  Mayberry" userId="cecd4e79-e9a6-45b1-a01a-f51df2288f6a" providerId="ADAL" clId="{47FAB1E1-B14C-468B-B4AD-3D9F241FDD6B}" dt="2022-01-20T14:11:29.318" v="263" actId="1035"/>
          <ac:grpSpMkLst>
            <pc:docMk/>
            <pc:sldMk cId="3012362501" sldId="283"/>
            <ac:grpSpMk id="490" creationId="{4A81A288-A7EA-40F9-850F-BB1F90CCDB8E}"/>
          </ac:grpSpMkLst>
        </pc:grpChg>
        <pc:grpChg chg="mod">
          <ac:chgData name="Jason  Mayberry" userId="cecd4e79-e9a6-45b1-a01a-f51df2288f6a" providerId="ADAL" clId="{47FAB1E1-B14C-468B-B4AD-3D9F241FDD6B}" dt="2022-01-20T14:11:29.318" v="263" actId="1035"/>
          <ac:grpSpMkLst>
            <pc:docMk/>
            <pc:sldMk cId="3012362501" sldId="283"/>
            <ac:grpSpMk id="494" creationId="{DA534343-5D91-4470-A5BE-E0D70C6ADADB}"/>
          </ac:grpSpMkLst>
        </pc:grpChg>
        <pc:grpChg chg="mod">
          <ac:chgData name="Jason  Mayberry" userId="cecd4e79-e9a6-45b1-a01a-f51df2288f6a" providerId="ADAL" clId="{47FAB1E1-B14C-468B-B4AD-3D9F241FDD6B}" dt="2022-01-20T14:11:29.318" v="263" actId="1035"/>
          <ac:grpSpMkLst>
            <pc:docMk/>
            <pc:sldMk cId="3012362501" sldId="283"/>
            <ac:grpSpMk id="498" creationId="{1E1049D3-932F-4AA2-B445-668FA30A84A6}"/>
          </ac:grpSpMkLst>
        </pc:grpChg>
        <pc:grpChg chg="mod">
          <ac:chgData name="Jason  Mayberry" userId="cecd4e79-e9a6-45b1-a01a-f51df2288f6a" providerId="ADAL" clId="{47FAB1E1-B14C-468B-B4AD-3D9F241FDD6B}" dt="2022-01-20T14:11:29.318" v="263" actId="1035"/>
          <ac:grpSpMkLst>
            <pc:docMk/>
            <pc:sldMk cId="3012362501" sldId="283"/>
            <ac:grpSpMk id="499" creationId="{4A5D1966-A829-42BA-A8A5-BD79BDF294E1}"/>
          </ac:grpSpMkLst>
        </pc:grpChg>
        <pc:grpChg chg="mod">
          <ac:chgData name="Jason  Mayberry" userId="cecd4e79-e9a6-45b1-a01a-f51df2288f6a" providerId="ADAL" clId="{47FAB1E1-B14C-468B-B4AD-3D9F241FDD6B}" dt="2022-01-20T14:11:29.318" v="263" actId="1035"/>
          <ac:grpSpMkLst>
            <pc:docMk/>
            <pc:sldMk cId="3012362501" sldId="283"/>
            <ac:grpSpMk id="500" creationId="{1588117F-46C9-4473-B1E8-46E7DDE5340C}"/>
          </ac:grpSpMkLst>
        </pc:grpChg>
        <pc:grpChg chg="mod">
          <ac:chgData name="Jason  Mayberry" userId="cecd4e79-e9a6-45b1-a01a-f51df2288f6a" providerId="ADAL" clId="{47FAB1E1-B14C-468B-B4AD-3D9F241FDD6B}" dt="2022-01-20T14:11:29.318" v="263" actId="1035"/>
          <ac:grpSpMkLst>
            <pc:docMk/>
            <pc:sldMk cId="3012362501" sldId="283"/>
            <ac:grpSpMk id="504" creationId="{D0FA5236-18B1-4D7D-9D94-9B0E81FE6220}"/>
          </ac:grpSpMkLst>
        </pc:grpChg>
        <pc:grpChg chg="mod">
          <ac:chgData name="Jason  Mayberry" userId="cecd4e79-e9a6-45b1-a01a-f51df2288f6a" providerId="ADAL" clId="{47FAB1E1-B14C-468B-B4AD-3D9F241FDD6B}" dt="2022-01-20T14:11:29.318" v="263" actId="1035"/>
          <ac:grpSpMkLst>
            <pc:docMk/>
            <pc:sldMk cId="3012362501" sldId="283"/>
            <ac:grpSpMk id="508" creationId="{89F8E083-50D9-4F80-9EA4-AD7CF606494C}"/>
          </ac:grpSpMkLst>
        </pc:grpChg>
        <pc:grpChg chg="mod">
          <ac:chgData name="Jason  Mayberry" userId="cecd4e79-e9a6-45b1-a01a-f51df2288f6a" providerId="ADAL" clId="{47FAB1E1-B14C-468B-B4AD-3D9F241FDD6B}" dt="2022-01-20T14:11:29.318" v="263" actId="1035"/>
          <ac:grpSpMkLst>
            <pc:docMk/>
            <pc:sldMk cId="3012362501" sldId="283"/>
            <ac:grpSpMk id="509" creationId="{0B2B8830-5D60-4BD4-9780-1718EDEFDB41}"/>
          </ac:grpSpMkLst>
        </pc:grpChg>
        <pc:grpChg chg="mod">
          <ac:chgData name="Jason  Mayberry" userId="cecd4e79-e9a6-45b1-a01a-f51df2288f6a" providerId="ADAL" clId="{47FAB1E1-B14C-468B-B4AD-3D9F241FDD6B}" dt="2022-01-20T14:11:29.318" v="263" actId="1035"/>
          <ac:grpSpMkLst>
            <pc:docMk/>
            <pc:sldMk cId="3012362501" sldId="283"/>
            <ac:grpSpMk id="510" creationId="{082F3451-9B88-41B5-B17A-0457E9673627}"/>
          </ac:grpSpMkLst>
        </pc:grpChg>
        <pc:grpChg chg="mod">
          <ac:chgData name="Jason  Mayberry" userId="cecd4e79-e9a6-45b1-a01a-f51df2288f6a" providerId="ADAL" clId="{47FAB1E1-B14C-468B-B4AD-3D9F241FDD6B}" dt="2022-01-20T14:11:29.318" v="263" actId="1035"/>
          <ac:grpSpMkLst>
            <pc:docMk/>
            <pc:sldMk cId="3012362501" sldId="283"/>
            <ac:grpSpMk id="514" creationId="{7A807892-E1B1-41AD-9666-2829718ABF08}"/>
          </ac:grpSpMkLst>
        </pc:grpChg>
        <pc:grpChg chg="mod">
          <ac:chgData name="Jason  Mayberry" userId="cecd4e79-e9a6-45b1-a01a-f51df2288f6a" providerId="ADAL" clId="{47FAB1E1-B14C-468B-B4AD-3D9F241FDD6B}" dt="2022-01-20T14:11:29.318" v="263" actId="1035"/>
          <ac:grpSpMkLst>
            <pc:docMk/>
            <pc:sldMk cId="3012362501" sldId="283"/>
            <ac:grpSpMk id="518" creationId="{19CD9EA2-77C1-414C-A6CF-DD85F0DD9AF5}"/>
          </ac:grpSpMkLst>
        </pc:grpChg>
        <pc:grpChg chg="mod">
          <ac:chgData name="Jason  Mayberry" userId="cecd4e79-e9a6-45b1-a01a-f51df2288f6a" providerId="ADAL" clId="{47FAB1E1-B14C-468B-B4AD-3D9F241FDD6B}" dt="2022-01-20T14:11:29.318" v="263" actId="1035"/>
          <ac:grpSpMkLst>
            <pc:docMk/>
            <pc:sldMk cId="3012362501" sldId="283"/>
            <ac:grpSpMk id="519" creationId="{4985EDEF-3C89-4F7F-B1B7-64D89AB56C17}"/>
          </ac:grpSpMkLst>
        </pc:grpChg>
        <pc:grpChg chg="mod">
          <ac:chgData name="Jason  Mayberry" userId="cecd4e79-e9a6-45b1-a01a-f51df2288f6a" providerId="ADAL" clId="{47FAB1E1-B14C-468B-B4AD-3D9F241FDD6B}" dt="2022-01-20T14:11:29.318" v="263" actId="1035"/>
          <ac:grpSpMkLst>
            <pc:docMk/>
            <pc:sldMk cId="3012362501" sldId="283"/>
            <ac:grpSpMk id="520" creationId="{24C91BAA-47A2-4036-AA22-FCFE274CD00D}"/>
          </ac:grpSpMkLst>
        </pc:grpChg>
        <pc:grpChg chg="mod">
          <ac:chgData name="Jason  Mayberry" userId="cecd4e79-e9a6-45b1-a01a-f51df2288f6a" providerId="ADAL" clId="{47FAB1E1-B14C-468B-B4AD-3D9F241FDD6B}" dt="2022-01-20T14:11:29.318" v="263" actId="1035"/>
          <ac:grpSpMkLst>
            <pc:docMk/>
            <pc:sldMk cId="3012362501" sldId="283"/>
            <ac:grpSpMk id="524" creationId="{2C889022-7EF2-4577-9798-4B91D36E4A8A}"/>
          </ac:grpSpMkLst>
        </pc:grpChg>
        <pc:grpChg chg="mod">
          <ac:chgData name="Jason  Mayberry" userId="cecd4e79-e9a6-45b1-a01a-f51df2288f6a" providerId="ADAL" clId="{47FAB1E1-B14C-468B-B4AD-3D9F241FDD6B}" dt="2022-01-20T14:11:29.318" v="263" actId="1035"/>
          <ac:grpSpMkLst>
            <pc:docMk/>
            <pc:sldMk cId="3012362501" sldId="283"/>
            <ac:grpSpMk id="528" creationId="{4250DD38-9A7B-4241-8263-20961ED3F5AE}"/>
          </ac:grpSpMkLst>
        </pc:grpChg>
        <pc:grpChg chg="mod">
          <ac:chgData name="Jason  Mayberry" userId="cecd4e79-e9a6-45b1-a01a-f51df2288f6a" providerId="ADAL" clId="{47FAB1E1-B14C-468B-B4AD-3D9F241FDD6B}" dt="2022-01-20T14:11:29.318" v="263" actId="1035"/>
          <ac:grpSpMkLst>
            <pc:docMk/>
            <pc:sldMk cId="3012362501" sldId="283"/>
            <ac:grpSpMk id="529" creationId="{3293E59D-0008-43B7-9C14-820BB2A99C1B}"/>
          </ac:grpSpMkLst>
        </pc:grpChg>
        <pc:grpChg chg="mod">
          <ac:chgData name="Jason  Mayberry" userId="cecd4e79-e9a6-45b1-a01a-f51df2288f6a" providerId="ADAL" clId="{47FAB1E1-B14C-468B-B4AD-3D9F241FDD6B}" dt="2022-01-20T14:11:29.318" v="263" actId="1035"/>
          <ac:grpSpMkLst>
            <pc:docMk/>
            <pc:sldMk cId="3012362501" sldId="283"/>
            <ac:grpSpMk id="530" creationId="{483DE8CB-807E-4FFA-801C-4200F2E13CE4}"/>
          </ac:grpSpMkLst>
        </pc:grpChg>
        <pc:grpChg chg="mod">
          <ac:chgData name="Jason  Mayberry" userId="cecd4e79-e9a6-45b1-a01a-f51df2288f6a" providerId="ADAL" clId="{47FAB1E1-B14C-468B-B4AD-3D9F241FDD6B}" dt="2022-01-20T14:11:29.318" v="263" actId="1035"/>
          <ac:grpSpMkLst>
            <pc:docMk/>
            <pc:sldMk cId="3012362501" sldId="283"/>
            <ac:grpSpMk id="534" creationId="{0D5B2DD2-59F4-488C-8C88-F0B916561970}"/>
          </ac:grpSpMkLst>
        </pc:grpChg>
        <pc:grpChg chg="mod">
          <ac:chgData name="Jason  Mayberry" userId="cecd4e79-e9a6-45b1-a01a-f51df2288f6a" providerId="ADAL" clId="{47FAB1E1-B14C-468B-B4AD-3D9F241FDD6B}" dt="2022-01-20T14:11:29.318" v="263" actId="1035"/>
          <ac:grpSpMkLst>
            <pc:docMk/>
            <pc:sldMk cId="3012362501" sldId="283"/>
            <ac:grpSpMk id="538" creationId="{6F9A2705-AA80-4BA7-9065-F2912A2448EE}"/>
          </ac:grpSpMkLst>
        </pc:grpChg>
        <pc:grpChg chg="mod">
          <ac:chgData name="Jason  Mayberry" userId="cecd4e79-e9a6-45b1-a01a-f51df2288f6a" providerId="ADAL" clId="{47FAB1E1-B14C-468B-B4AD-3D9F241FDD6B}" dt="2022-01-20T14:11:29.318" v="263" actId="1035"/>
          <ac:grpSpMkLst>
            <pc:docMk/>
            <pc:sldMk cId="3012362501" sldId="283"/>
            <ac:grpSpMk id="539" creationId="{161B0243-2158-4690-B372-443E46566424}"/>
          </ac:grpSpMkLst>
        </pc:grpChg>
        <pc:grpChg chg="mod">
          <ac:chgData name="Jason  Mayberry" userId="cecd4e79-e9a6-45b1-a01a-f51df2288f6a" providerId="ADAL" clId="{47FAB1E1-B14C-468B-B4AD-3D9F241FDD6B}" dt="2022-01-20T14:11:29.318" v="263" actId="1035"/>
          <ac:grpSpMkLst>
            <pc:docMk/>
            <pc:sldMk cId="3012362501" sldId="283"/>
            <ac:grpSpMk id="540" creationId="{8700B954-6297-4329-BFAC-0EEA9EB62808}"/>
          </ac:grpSpMkLst>
        </pc:grpChg>
        <pc:grpChg chg="mod">
          <ac:chgData name="Jason  Mayberry" userId="cecd4e79-e9a6-45b1-a01a-f51df2288f6a" providerId="ADAL" clId="{47FAB1E1-B14C-468B-B4AD-3D9F241FDD6B}" dt="2022-01-20T14:11:29.318" v="263" actId="1035"/>
          <ac:grpSpMkLst>
            <pc:docMk/>
            <pc:sldMk cId="3012362501" sldId="283"/>
            <ac:grpSpMk id="544" creationId="{BA77B3CA-205F-4BEF-BF4E-4015D230A5EB}"/>
          </ac:grpSpMkLst>
        </pc:grpChg>
        <pc:grpChg chg="mod">
          <ac:chgData name="Jason  Mayberry" userId="cecd4e79-e9a6-45b1-a01a-f51df2288f6a" providerId="ADAL" clId="{47FAB1E1-B14C-468B-B4AD-3D9F241FDD6B}" dt="2022-01-20T14:11:29.318" v="263" actId="1035"/>
          <ac:grpSpMkLst>
            <pc:docMk/>
            <pc:sldMk cId="3012362501" sldId="283"/>
            <ac:grpSpMk id="548" creationId="{FD1B264D-6EFA-417F-A90C-2870F6A29670}"/>
          </ac:grpSpMkLst>
        </pc:grpChg>
        <pc:grpChg chg="mod">
          <ac:chgData name="Jason  Mayberry" userId="cecd4e79-e9a6-45b1-a01a-f51df2288f6a" providerId="ADAL" clId="{47FAB1E1-B14C-468B-B4AD-3D9F241FDD6B}" dt="2022-01-20T14:11:29.318" v="263" actId="1035"/>
          <ac:grpSpMkLst>
            <pc:docMk/>
            <pc:sldMk cId="3012362501" sldId="283"/>
            <ac:grpSpMk id="549" creationId="{7D1174B3-BE2F-47A0-A9A6-8DF25E2C4882}"/>
          </ac:grpSpMkLst>
        </pc:grpChg>
        <pc:grpChg chg="mod">
          <ac:chgData name="Jason  Mayberry" userId="cecd4e79-e9a6-45b1-a01a-f51df2288f6a" providerId="ADAL" clId="{47FAB1E1-B14C-468B-B4AD-3D9F241FDD6B}" dt="2022-01-20T14:11:29.318" v="263" actId="1035"/>
          <ac:grpSpMkLst>
            <pc:docMk/>
            <pc:sldMk cId="3012362501" sldId="283"/>
            <ac:grpSpMk id="550" creationId="{97558FA0-A90F-42B1-8545-34BF2A518B71}"/>
          </ac:grpSpMkLst>
        </pc:grpChg>
        <pc:grpChg chg="mod">
          <ac:chgData name="Jason  Mayberry" userId="cecd4e79-e9a6-45b1-a01a-f51df2288f6a" providerId="ADAL" clId="{47FAB1E1-B14C-468B-B4AD-3D9F241FDD6B}" dt="2022-01-20T14:11:29.318" v="263" actId="1035"/>
          <ac:grpSpMkLst>
            <pc:docMk/>
            <pc:sldMk cId="3012362501" sldId="283"/>
            <ac:grpSpMk id="554" creationId="{640845ED-9D4C-43D4-8DB9-FF29CF81AA18}"/>
          </ac:grpSpMkLst>
        </pc:grpChg>
        <pc:grpChg chg="mod">
          <ac:chgData name="Jason  Mayberry" userId="cecd4e79-e9a6-45b1-a01a-f51df2288f6a" providerId="ADAL" clId="{47FAB1E1-B14C-468B-B4AD-3D9F241FDD6B}" dt="2022-01-20T14:11:29.318" v="263" actId="1035"/>
          <ac:grpSpMkLst>
            <pc:docMk/>
            <pc:sldMk cId="3012362501" sldId="283"/>
            <ac:grpSpMk id="558" creationId="{471FA37E-FD8A-4A51-B29B-4E55F8EAAA87}"/>
          </ac:grpSpMkLst>
        </pc:grpChg>
        <pc:grpChg chg="mod">
          <ac:chgData name="Jason  Mayberry" userId="cecd4e79-e9a6-45b1-a01a-f51df2288f6a" providerId="ADAL" clId="{47FAB1E1-B14C-468B-B4AD-3D9F241FDD6B}" dt="2022-01-20T14:11:29.318" v="263" actId="1035"/>
          <ac:grpSpMkLst>
            <pc:docMk/>
            <pc:sldMk cId="3012362501" sldId="283"/>
            <ac:grpSpMk id="559" creationId="{661772A0-252D-4D75-B652-BDBAF1B91FB1}"/>
          </ac:grpSpMkLst>
        </pc:grpChg>
        <pc:grpChg chg="mod">
          <ac:chgData name="Jason  Mayberry" userId="cecd4e79-e9a6-45b1-a01a-f51df2288f6a" providerId="ADAL" clId="{47FAB1E1-B14C-468B-B4AD-3D9F241FDD6B}" dt="2022-01-20T14:11:29.318" v="263" actId="1035"/>
          <ac:grpSpMkLst>
            <pc:docMk/>
            <pc:sldMk cId="3012362501" sldId="283"/>
            <ac:grpSpMk id="560" creationId="{801D31C0-E949-4947-8473-93C490130756}"/>
          </ac:grpSpMkLst>
        </pc:grpChg>
        <pc:grpChg chg="mod">
          <ac:chgData name="Jason  Mayberry" userId="cecd4e79-e9a6-45b1-a01a-f51df2288f6a" providerId="ADAL" clId="{47FAB1E1-B14C-468B-B4AD-3D9F241FDD6B}" dt="2022-01-20T14:11:29.318" v="263" actId="1035"/>
          <ac:grpSpMkLst>
            <pc:docMk/>
            <pc:sldMk cId="3012362501" sldId="283"/>
            <ac:grpSpMk id="564" creationId="{9778DC0C-2F48-41C0-B95E-CA4DDF2DA8E1}"/>
          </ac:grpSpMkLst>
        </pc:grpChg>
        <pc:picChg chg="mod">
          <ac:chgData name="Jason  Mayberry" userId="cecd4e79-e9a6-45b1-a01a-f51df2288f6a" providerId="ADAL" clId="{47FAB1E1-B14C-468B-B4AD-3D9F241FDD6B}" dt="2022-01-20T14:11:29.318" v="263" actId="1035"/>
          <ac:picMkLst>
            <pc:docMk/>
            <pc:sldMk cId="3012362501" sldId="283"/>
            <ac:picMk id="25" creationId="{125878D0-FFFD-4608-9329-D6770E291ABB}"/>
          </ac:picMkLst>
        </pc:picChg>
        <pc:cxnChg chg="mod">
          <ac:chgData name="Jason  Mayberry" userId="cecd4e79-e9a6-45b1-a01a-f51df2288f6a" providerId="ADAL" clId="{47FAB1E1-B14C-468B-B4AD-3D9F241FDD6B}" dt="2022-01-20T14:11:29.318" v="263" actId="1035"/>
          <ac:cxnSpMkLst>
            <pc:docMk/>
            <pc:sldMk cId="3012362501" sldId="283"/>
            <ac:cxnSpMk id="34" creationId="{DEB711F1-3DB0-40DE-97D3-FBFCF105FC35}"/>
          </ac:cxnSpMkLst>
        </pc:cxnChg>
        <pc:cxnChg chg="mod">
          <ac:chgData name="Jason  Mayberry" userId="cecd4e79-e9a6-45b1-a01a-f51df2288f6a" providerId="ADAL" clId="{47FAB1E1-B14C-468B-B4AD-3D9F241FDD6B}" dt="2022-01-20T14:11:29.318" v="263" actId="1035"/>
          <ac:cxnSpMkLst>
            <pc:docMk/>
            <pc:sldMk cId="3012362501" sldId="283"/>
            <ac:cxnSpMk id="35" creationId="{D04AF8EC-725E-4E3E-AFB2-11B72997079D}"/>
          </ac:cxnSpMkLst>
        </pc:cxnChg>
      </pc:sldChg>
      <pc:sldChg chg="modSp mod">
        <pc:chgData name="Jason  Mayberry" userId="cecd4e79-e9a6-45b1-a01a-f51df2288f6a" providerId="ADAL" clId="{47FAB1E1-B14C-468B-B4AD-3D9F241FDD6B}" dt="2022-01-20T14:11:10.498" v="259" actId="20577"/>
        <pc:sldMkLst>
          <pc:docMk/>
          <pc:sldMk cId="1313308496" sldId="285"/>
        </pc:sldMkLst>
        <pc:spChg chg="mod">
          <ac:chgData name="Jason  Mayberry" userId="cecd4e79-e9a6-45b1-a01a-f51df2288f6a" providerId="ADAL" clId="{47FAB1E1-B14C-468B-B4AD-3D9F241FDD6B}" dt="2022-01-20T14:11:10.498" v="259" actId="20577"/>
          <ac:spMkLst>
            <pc:docMk/>
            <pc:sldMk cId="1313308496" sldId="285"/>
            <ac:spMk id="539" creationId="{A6C6FD4C-A92D-46DF-BC57-50A2E31732F3}"/>
          </ac:spMkLst>
        </pc:spChg>
        <pc:spChg chg="mod">
          <ac:chgData name="Jason  Mayberry" userId="cecd4e79-e9a6-45b1-a01a-f51df2288f6a" providerId="ADAL" clId="{47FAB1E1-B14C-468B-B4AD-3D9F241FDD6B}" dt="2022-01-20T14:10:26.612" v="255" actId="1076"/>
          <ac:spMkLst>
            <pc:docMk/>
            <pc:sldMk cId="1313308496" sldId="285"/>
            <ac:spMk id="540" creationId="{C83127DB-20CF-4263-B22B-6EFC62FF06FA}"/>
          </ac:spMkLst>
        </pc:spChg>
      </pc:sldChg>
      <pc:sldChg chg="ord">
        <pc:chgData name="Jason  Mayberry" userId="cecd4e79-e9a6-45b1-a01a-f51df2288f6a" providerId="ADAL" clId="{47FAB1E1-B14C-468B-B4AD-3D9F241FDD6B}" dt="2022-01-19T20:55:33.180" v="1"/>
        <pc:sldMkLst>
          <pc:docMk/>
          <pc:sldMk cId="1043582385" sldId="321"/>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676C8-DD06-439E-A5C0-E73D8F9A40FB}" type="datetimeFigureOut">
              <a:rPr lang="en-US" smtClean="0"/>
              <a:t>5/30/2023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617B9D5-4EE1-4DBA-871C-C9B23D773DA2}" type="slidenum">
              <a:rPr lang="en-US" smtClean="0"/>
              <a:t>‹#›</a:t>
            </a:fld>
            <a:endParaRPr lang="en-US"/>
          </a:p>
        </p:txBody>
      </p:sp>
    </p:spTree>
    <p:extLst>
      <p:ext uri="{BB962C8B-B14F-4D97-AF65-F5344CB8AC3E}">
        <p14:creationId xmlns:p14="http://schemas.microsoft.com/office/powerpoint/2010/main" val="1885423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40318D-79E4-4159-A445-8E6F789AF498}" type="slidenum">
              <a:rPr lang="en-US" smtClean="0"/>
              <a:t>11</a:t>
            </a:fld>
            <a:endParaRPr lang="en-US"/>
          </a:p>
        </p:txBody>
      </p:sp>
    </p:spTree>
    <p:extLst>
      <p:ext uri="{BB962C8B-B14F-4D97-AF65-F5344CB8AC3E}">
        <p14:creationId xmlns:p14="http://schemas.microsoft.com/office/powerpoint/2010/main" val="3629621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064942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509570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769525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564809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303463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1303228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4197206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686800" cy="328866"/>
          </a:xfrm>
        </p:spPr>
        <p:txBody>
          <a:bodyPr/>
          <a:lstStyle/>
          <a:p>
            <a:r>
              <a:rPr lang="en-US" dirty="0"/>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4"/>
          <p:cNvSpPr txBox="1">
            <a:spLocks/>
          </p:cNvSpPr>
          <p:nvPr userDrawn="1"/>
        </p:nvSpPr>
        <p:spPr>
          <a:xfrm>
            <a:off x="0" y="0"/>
            <a:ext cx="457200" cy="328866"/>
          </a:xfrm>
          <a:prstGeom prst="rect">
            <a:avLst/>
          </a:prstGeom>
          <a:solidFill>
            <a:schemeClr val="accent3">
              <a:lumMod val="60000"/>
              <a:lumOff val="40000"/>
            </a:schemeClr>
          </a:solidFill>
        </p:spPr>
        <p:txBody>
          <a:bodyPr vert="horz" lIns="91440" tIns="45720" rIns="91440" bIns="45720" rtlCol="0" anchor="ctr"/>
          <a:lstStyle>
            <a:defPPr>
              <a:defRPr lang="en-US"/>
            </a:defPPr>
            <a:lvl1pPr marL="0" algn="ctr" defTabSz="914400" rtl="0" eaLnBrk="1" latinLnBrk="0" hangingPunct="1">
              <a:defRPr sz="1200" b="1"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61A726D-4009-41A1-A835-A33C4E175CBA}" type="slidenum">
              <a:rPr lang="en-US" smtClean="0"/>
              <a:pPr/>
              <a:t>‹#›</a:t>
            </a:fld>
            <a:endParaRPr lang="en-US"/>
          </a:p>
        </p:txBody>
      </p:sp>
    </p:spTree>
    <p:extLst>
      <p:ext uri="{BB962C8B-B14F-4D97-AF65-F5344CB8AC3E}">
        <p14:creationId xmlns:p14="http://schemas.microsoft.com/office/powerpoint/2010/main" val="11600231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411557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543540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907A8B2D-CD9D-4F2D-BE9E-47F77C6370A0}" type="datetimeFigureOut">
              <a:rPr lang="en-US" smtClean="0"/>
              <a:t>5/30/2023</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E61A726D-4009-41A1-A835-A33C4E175CBA}" type="slidenum">
              <a:rPr lang="en-US" smtClean="0"/>
              <a:t>‹#›</a:t>
            </a:fld>
            <a:endParaRPr lang="en-US"/>
          </a:p>
        </p:txBody>
      </p:sp>
    </p:spTree>
    <p:extLst>
      <p:ext uri="{BB962C8B-B14F-4D97-AF65-F5344CB8AC3E}">
        <p14:creationId xmlns:p14="http://schemas.microsoft.com/office/powerpoint/2010/main" val="4239293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686800" cy="328866"/>
          </a:xfrm>
          <a:prstGeom prst="rect">
            <a:avLst/>
          </a:prstGeom>
          <a:solidFill>
            <a:schemeClr val="accent1"/>
          </a:solidFill>
        </p:spPr>
        <p:txBody>
          <a:bodyPr vert="horz" lIns="91440" tIns="45720" rIns="91440" bIns="45720" rtlCol="0" anchor="ctr">
            <a:noAutofit/>
          </a:bodyPr>
          <a:lstStyle/>
          <a:p>
            <a:r>
              <a:rPr lang="en-US" dirty="0"/>
              <a:t>Click to edit Master title style</a:t>
            </a:r>
          </a:p>
        </p:txBody>
      </p:sp>
      <p:sp>
        <p:nvSpPr>
          <p:cNvPr id="3" name="Text Placeholder 2"/>
          <p:cNvSpPr>
            <a:spLocks noGrp="1"/>
          </p:cNvSpPr>
          <p:nvPr>
            <p:ph type="body" idx="1"/>
          </p:nvPr>
        </p:nvSpPr>
        <p:spPr>
          <a:xfrm>
            <a:off x="76200" y="381000"/>
            <a:ext cx="8991600" cy="6400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4"/>
          </p:nvPr>
        </p:nvSpPr>
        <p:spPr>
          <a:xfrm>
            <a:off x="0" y="0"/>
            <a:ext cx="457200" cy="328866"/>
          </a:xfrm>
          <a:prstGeom prst="rect">
            <a:avLst/>
          </a:prstGeom>
          <a:solidFill>
            <a:schemeClr val="accent3">
              <a:lumMod val="60000"/>
              <a:lumOff val="40000"/>
            </a:schemeClr>
          </a:solidFill>
        </p:spPr>
        <p:txBody>
          <a:bodyPr vert="horz" lIns="91440" tIns="45720" rIns="91440" bIns="45720" rtlCol="0" anchor="ctr"/>
          <a:lstStyle>
            <a:lvl1pPr algn="ctr">
              <a:defRPr sz="1200" b="1">
                <a:solidFill>
                  <a:schemeClr val="accent1"/>
                </a:solidFill>
              </a:defRPr>
            </a:lvl1pPr>
          </a:lstStyle>
          <a:p>
            <a:fld id="{E61A726D-4009-41A1-A835-A33C4E175CBA}" type="slidenum">
              <a:rPr lang="en-US" smtClean="0"/>
              <a:pPr/>
              <a:t>‹#›</a:t>
            </a:fld>
            <a:endParaRPr lang="en-US" dirty="0"/>
          </a:p>
        </p:txBody>
      </p:sp>
    </p:spTree>
    <p:extLst>
      <p:ext uri="{BB962C8B-B14F-4D97-AF65-F5344CB8AC3E}">
        <p14:creationId xmlns:p14="http://schemas.microsoft.com/office/powerpoint/2010/main" val="164054389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2800" kern="1200">
          <a:solidFill>
            <a:schemeClr val="accent3">
              <a:lumMod val="60000"/>
              <a:lumOff val="4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Solutions</a:t>
            </a:r>
          </a:p>
        </p:txBody>
      </p:sp>
      <p:sp>
        <p:nvSpPr>
          <p:cNvPr id="5" name="Text Placeholder 4"/>
          <p:cNvSpPr>
            <a:spLocks noGrp="1"/>
          </p:cNvSpPr>
          <p:nvPr>
            <p:ph type="subTitle" idx="1"/>
          </p:nvPr>
        </p:nvSpPr>
        <p:spPr/>
        <p:txBody>
          <a:bodyPr/>
          <a:lstStyle/>
          <a:p>
            <a:r>
              <a:rPr lang="en-US" dirty="0"/>
              <a:t>Dr. Jason R. </a:t>
            </a:r>
            <a:r>
              <a:rPr lang="en-US"/>
              <a:t>Mayberry</a:t>
            </a:r>
            <a:endParaRPr lang="en-US" dirty="0"/>
          </a:p>
        </p:txBody>
      </p:sp>
    </p:spTree>
    <p:extLst>
      <p:ext uri="{BB962C8B-B14F-4D97-AF65-F5344CB8AC3E}">
        <p14:creationId xmlns:p14="http://schemas.microsoft.com/office/powerpoint/2010/main" val="28901923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9B0D9A-FAC0-4CDD-927C-6583EE6FA665}"/>
              </a:ext>
            </a:extLst>
          </p:cNvPr>
          <p:cNvSpPr>
            <a:spLocks noGrp="1"/>
          </p:cNvSpPr>
          <p:nvPr>
            <p:ph type="title"/>
          </p:nvPr>
        </p:nvSpPr>
        <p:spPr/>
        <p:txBody>
          <a:bodyPr/>
          <a:lstStyle/>
          <a:p>
            <a:r>
              <a:rPr lang="en-US" dirty="0"/>
              <a:t>Lab on Water and Electricity</a:t>
            </a:r>
          </a:p>
        </p:txBody>
      </p:sp>
      <p:sp>
        <p:nvSpPr>
          <p:cNvPr id="539" name="TextBox 538">
            <a:extLst>
              <a:ext uri="{FF2B5EF4-FFF2-40B4-BE49-F238E27FC236}">
                <a16:creationId xmlns:a16="http://schemas.microsoft.com/office/drawing/2014/main" id="{A6C6FD4C-A92D-46DF-BC57-50A2E31732F3}"/>
              </a:ext>
            </a:extLst>
          </p:cNvPr>
          <p:cNvSpPr txBox="1"/>
          <p:nvPr/>
        </p:nvSpPr>
        <p:spPr>
          <a:xfrm>
            <a:off x="0" y="848231"/>
            <a:ext cx="9149976" cy="5909310"/>
          </a:xfrm>
          <a:prstGeom prst="rect">
            <a:avLst/>
          </a:prstGeom>
          <a:solidFill>
            <a:srgbClr val="FFE9BD"/>
          </a:solidFill>
        </p:spPr>
        <p:txBody>
          <a:bodyPr wrap="square">
            <a:spAutoFit/>
          </a:bodyPr>
          <a:lstStyle/>
          <a:p>
            <a:r>
              <a:rPr lang="en-US" dirty="0"/>
              <a:t>Electricity is ubiquitous in our modern society; virtually every piece of modern technology is powered by electricity:  lights, television sets, cars, air conditioners, phones, computers, radios, watches, and so on and so on.  Electricity is also ubiquitous to life.  All cells (animal, plant, fungi, bacteria, </a:t>
            </a:r>
            <a:r>
              <a:rPr lang="en-US" dirty="0" err="1"/>
              <a:t>etc</a:t>
            </a:r>
            <a:r>
              <a:rPr lang="en-US" dirty="0"/>
              <a:t>) conduct electrical currents as a matter of necessity to maintain their lives.  Some cells such as muscles and neurons have a highly developed ability to conduct electrical currents necessary for their specialized functions.</a:t>
            </a:r>
          </a:p>
          <a:p>
            <a:endParaRPr lang="en-US" dirty="0"/>
          </a:p>
          <a:p>
            <a:r>
              <a:rPr lang="en-US" b="1" dirty="0"/>
              <a:t>Generally speaking, there only a two conditions that must be met to generate an electrical current.</a:t>
            </a:r>
          </a:p>
          <a:p>
            <a:r>
              <a:rPr lang="en-US" b="1" dirty="0"/>
              <a:t>1)	Charged particles</a:t>
            </a:r>
          </a:p>
          <a:p>
            <a:r>
              <a:rPr lang="en-US" b="1" dirty="0"/>
              <a:t>2)	The particles must be able to flow/move freely through some medium.</a:t>
            </a:r>
          </a:p>
          <a:p>
            <a:endParaRPr lang="en-US" dirty="0"/>
          </a:p>
          <a:p>
            <a:r>
              <a:rPr lang="en-US" dirty="0"/>
              <a:t>When using a power source, such as a battery, to power some device, the charged particles are electrons.  The electrons will only flow (condition 2 above) if there is a path (usually provided by wires) from the battery, to the item to be powered (e.g. a light bulb), and back to the battery; any break in this loop will prevent the flow of electricity.</a:t>
            </a:r>
          </a:p>
          <a:p>
            <a:endParaRPr lang="en-US" dirty="0"/>
          </a:p>
          <a:p>
            <a:r>
              <a:rPr lang="en-US" b="1" dirty="0"/>
              <a:t>So, how are living cells able to conduct electrical currents?  As with many fundamental questions regarding life, the answer depends on the properties of water. This lab will explore the property of water that enables it to conduct electrical currents.  To do this you will test a number of solid, pure liquids, and solutions for their ability to conduct an electrical current.</a:t>
            </a:r>
          </a:p>
        </p:txBody>
      </p:sp>
      <p:sp>
        <p:nvSpPr>
          <p:cNvPr id="540" name="TextBox 539">
            <a:extLst>
              <a:ext uri="{FF2B5EF4-FFF2-40B4-BE49-F238E27FC236}">
                <a16:creationId xmlns:a16="http://schemas.microsoft.com/office/drawing/2014/main" id="{C83127DB-20CF-4263-B22B-6EFC62FF06FA}"/>
              </a:ext>
            </a:extLst>
          </p:cNvPr>
          <p:cNvSpPr txBox="1"/>
          <p:nvPr/>
        </p:nvSpPr>
        <p:spPr>
          <a:xfrm>
            <a:off x="125506" y="328866"/>
            <a:ext cx="8892988" cy="400110"/>
          </a:xfrm>
          <a:prstGeom prst="rect">
            <a:avLst/>
          </a:prstGeom>
          <a:noFill/>
        </p:spPr>
        <p:txBody>
          <a:bodyPr wrap="square" rtlCol="0">
            <a:spAutoFit/>
          </a:bodyPr>
          <a:lstStyle/>
          <a:p>
            <a:r>
              <a:rPr lang="en-US" sz="2000" b="1" u="sng" dirty="0"/>
              <a:t>Introduction to the Lab on Water and Electricity:</a:t>
            </a:r>
          </a:p>
        </p:txBody>
      </p:sp>
    </p:spTree>
    <p:extLst>
      <p:ext uri="{BB962C8B-B14F-4D97-AF65-F5344CB8AC3E}">
        <p14:creationId xmlns:p14="http://schemas.microsoft.com/office/powerpoint/2010/main" val="1313308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ChangeArrowheads="1"/>
          </p:cNvSpPr>
          <p:nvPr/>
        </p:nvSpPr>
        <p:spPr bwMode="auto">
          <a:xfrm>
            <a:off x="76937" y="3092386"/>
            <a:ext cx="3111500" cy="2024062"/>
          </a:xfrm>
          <a:prstGeom prst="rect">
            <a:avLst/>
          </a:prstGeom>
          <a:solidFill>
            <a:srgbClr val="333333"/>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36867" name="Cloud"/>
          <p:cNvSpPr>
            <a:spLocks noChangeAspect="1" noEditPoints="1" noChangeArrowheads="1"/>
          </p:cNvSpPr>
          <p:nvPr/>
        </p:nvSpPr>
        <p:spPr bwMode="auto">
          <a:xfrm>
            <a:off x="456349" y="3086036"/>
            <a:ext cx="1355725" cy="9080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rgbClr val="679499"/>
          </a:solidFill>
          <a:ln w="9525">
            <a:solidFill>
              <a:srgbClr val="000000"/>
            </a:solidFill>
            <a:miter lim="800000"/>
            <a:headEnd/>
            <a:tailEnd/>
          </a:ln>
          <a:effectLst>
            <a:outerShdw dist="107763" dir="2700000" algn="ctr" rotWithShape="0">
              <a:srgbClr val="808080"/>
            </a:outerShdw>
          </a:effectLst>
        </p:spPr>
        <p:txBody>
          <a:bodyPr/>
          <a:lstStyle/>
          <a:p>
            <a:endParaRPr lang="en-US"/>
          </a:p>
        </p:txBody>
      </p:sp>
      <p:sp>
        <p:nvSpPr>
          <p:cNvPr id="36868" name="Rectangle 4"/>
          <p:cNvSpPr>
            <a:spLocks noGrp="1" noChangeArrowheads="1"/>
          </p:cNvSpPr>
          <p:nvPr>
            <p:ph type="title"/>
          </p:nvPr>
        </p:nvSpPr>
        <p:spPr/>
        <p:txBody>
          <a:bodyPr/>
          <a:lstStyle/>
          <a:p>
            <a:r>
              <a:rPr lang="en-US" dirty="0"/>
              <a:t>Electricity</a:t>
            </a:r>
          </a:p>
        </p:txBody>
      </p:sp>
      <p:sp>
        <p:nvSpPr>
          <p:cNvPr id="36869" name="Text Box 5"/>
          <p:cNvSpPr txBox="1">
            <a:spLocks noChangeArrowheads="1"/>
          </p:cNvSpPr>
          <p:nvPr/>
        </p:nvSpPr>
        <p:spPr bwMode="auto">
          <a:xfrm>
            <a:off x="57906" y="385098"/>
            <a:ext cx="9028189" cy="1938992"/>
          </a:xfrm>
          <a:prstGeom prst="rect">
            <a:avLst/>
          </a:prstGeom>
          <a:solidFill>
            <a:srgbClr val="E8F0F8"/>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20650" indent="-120650">
              <a:defRPr>
                <a:solidFill>
                  <a:schemeClr val="tx1"/>
                </a:solidFill>
                <a:latin typeface="Arial" charset="0"/>
              </a:defRPr>
            </a:lvl1pPr>
            <a:lvl2pPr indent="-107950">
              <a:defRPr>
                <a:solidFill>
                  <a:schemeClr val="tx1"/>
                </a:solidFill>
                <a:latin typeface="Arial" charset="0"/>
              </a:defRPr>
            </a:lvl2pPr>
            <a:lvl3pPr marL="801688" indent="-114300">
              <a:defRPr>
                <a:solidFill>
                  <a:schemeClr val="tx1"/>
                </a:solidFill>
                <a:latin typeface="Arial" charset="0"/>
              </a:defRPr>
            </a:lvl3pPr>
            <a:lvl4pPr marL="1139825" indent="-112713">
              <a:defRPr>
                <a:solidFill>
                  <a:schemeClr val="tx1"/>
                </a:solidFill>
                <a:latin typeface="Arial" charset="0"/>
              </a:defRPr>
            </a:lvl4pPr>
            <a:lvl5pPr marL="2171700" indent="-342900">
              <a:defRPr>
                <a:solidFill>
                  <a:schemeClr val="tx1"/>
                </a:solidFill>
                <a:latin typeface="Arial" charset="0"/>
              </a:defRPr>
            </a:lvl5pPr>
            <a:lvl6pPr marL="2628900" indent="-342900" fontAlgn="base">
              <a:spcBef>
                <a:spcPct val="0"/>
              </a:spcBef>
              <a:spcAft>
                <a:spcPct val="0"/>
              </a:spcAft>
              <a:defRPr>
                <a:solidFill>
                  <a:schemeClr val="tx1"/>
                </a:solidFill>
                <a:latin typeface="Arial" charset="0"/>
              </a:defRPr>
            </a:lvl6pPr>
            <a:lvl7pPr marL="3086100" indent="-342900" fontAlgn="base">
              <a:spcBef>
                <a:spcPct val="0"/>
              </a:spcBef>
              <a:spcAft>
                <a:spcPct val="0"/>
              </a:spcAft>
              <a:defRPr>
                <a:solidFill>
                  <a:schemeClr val="tx1"/>
                </a:solidFill>
                <a:latin typeface="Arial" charset="0"/>
              </a:defRPr>
            </a:lvl7pPr>
            <a:lvl8pPr marL="3543300" indent="-342900" fontAlgn="base">
              <a:spcBef>
                <a:spcPct val="0"/>
              </a:spcBef>
              <a:spcAft>
                <a:spcPct val="0"/>
              </a:spcAft>
              <a:defRPr>
                <a:solidFill>
                  <a:schemeClr val="tx1"/>
                </a:solidFill>
                <a:latin typeface="Arial" charset="0"/>
              </a:defRPr>
            </a:lvl8pPr>
            <a:lvl9pPr marL="4000500" indent="-342900" fontAlgn="base">
              <a:spcBef>
                <a:spcPct val="0"/>
              </a:spcBef>
              <a:spcAft>
                <a:spcPct val="0"/>
              </a:spcAft>
              <a:defRPr>
                <a:solidFill>
                  <a:schemeClr val="tx1"/>
                </a:solidFill>
                <a:latin typeface="Arial" charset="0"/>
              </a:defRPr>
            </a:lvl9pPr>
          </a:lstStyle>
          <a:p>
            <a:pPr marL="171450" indent="-171450">
              <a:buFont typeface="Wingdings" panose="05000000000000000000" pitchFamily="2" charset="2"/>
              <a:buChar char="v"/>
            </a:pPr>
            <a:r>
              <a:rPr lang="en-US" sz="2000" b="1" u="sng" dirty="0">
                <a:latin typeface="+mn-lt"/>
              </a:rPr>
              <a:t>Electrical Current</a:t>
            </a:r>
          </a:p>
          <a:p>
            <a:pPr marL="288925" lvl="1" indent="-117475">
              <a:buFontTx/>
              <a:buChar char="•"/>
            </a:pPr>
            <a:r>
              <a:rPr lang="en-US" sz="2000" b="1" dirty="0">
                <a:latin typeface="+mn-lt"/>
              </a:rPr>
              <a:t>Movement of ANY charged particle</a:t>
            </a:r>
          </a:p>
          <a:p>
            <a:pPr marL="288925" lvl="1" indent="-117475">
              <a:buFontTx/>
              <a:buChar char="•"/>
            </a:pPr>
            <a:r>
              <a:rPr lang="en-US" sz="2000" b="1" dirty="0">
                <a:latin typeface="+mn-lt"/>
              </a:rPr>
              <a:t>Lightening</a:t>
            </a:r>
            <a:r>
              <a:rPr lang="en-US" sz="2000" dirty="0">
                <a:latin typeface="+mn-lt"/>
              </a:rPr>
              <a:t>:  usually electrons moving clouds ↔</a:t>
            </a:r>
            <a:r>
              <a:rPr lang="en-US" sz="2000" dirty="0">
                <a:latin typeface="+mn-lt"/>
                <a:sym typeface="Wingdings" panose="05000000000000000000" pitchFamily="2" charset="2"/>
              </a:rPr>
              <a:t> </a:t>
            </a:r>
            <a:r>
              <a:rPr lang="en-US" sz="2000" dirty="0">
                <a:latin typeface="+mn-lt"/>
              </a:rPr>
              <a:t>ground</a:t>
            </a:r>
          </a:p>
          <a:p>
            <a:pPr marL="288925" lvl="1" indent="-117475">
              <a:buFontTx/>
              <a:buChar char="•"/>
            </a:pPr>
            <a:r>
              <a:rPr lang="en-US" sz="2000" b="1" dirty="0">
                <a:latin typeface="+mn-lt"/>
              </a:rPr>
              <a:t>Batteries</a:t>
            </a:r>
            <a:r>
              <a:rPr lang="en-US" sz="2000" dirty="0">
                <a:latin typeface="+mn-lt"/>
              </a:rPr>
              <a:t>:  electrons moving + </a:t>
            </a:r>
            <a:r>
              <a:rPr lang="en-US" sz="2000" dirty="0">
                <a:latin typeface="+mn-lt"/>
                <a:sym typeface="Wingdings" panose="05000000000000000000" pitchFamily="2" charset="2"/>
              </a:rPr>
              <a:t> </a:t>
            </a:r>
            <a:r>
              <a:rPr lang="en-US" sz="2000" dirty="0">
                <a:latin typeface="+mn-lt"/>
              </a:rPr>
              <a:t>– end</a:t>
            </a:r>
          </a:p>
          <a:p>
            <a:pPr marL="288925" lvl="1" indent="-117475">
              <a:buFontTx/>
              <a:buChar char="•"/>
            </a:pPr>
            <a:r>
              <a:rPr lang="en-US" sz="2000" b="1" dirty="0">
                <a:latin typeface="+mn-lt"/>
              </a:rPr>
              <a:t>Cells and other bags of water</a:t>
            </a:r>
            <a:r>
              <a:rPr lang="en-US" sz="2000" dirty="0">
                <a:latin typeface="+mn-lt"/>
              </a:rPr>
              <a:t>:  any time ions (anions or cations) exhibit net movement</a:t>
            </a:r>
            <a:endParaRPr lang="en-US" sz="2000" i="1" dirty="0">
              <a:latin typeface="+mn-lt"/>
            </a:endParaRPr>
          </a:p>
        </p:txBody>
      </p:sp>
      <p:sp>
        <p:nvSpPr>
          <p:cNvPr id="37381" name="Oval 517"/>
          <p:cNvSpPr>
            <a:spLocks noChangeArrowheads="1"/>
          </p:cNvSpPr>
          <p:nvPr/>
        </p:nvSpPr>
        <p:spPr bwMode="auto">
          <a:xfrm>
            <a:off x="980224" y="3806761"/>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382" name="Oval 518"/>
          <p:cNvSpPr>
            <a:spLocks noChangeArrowheads="1"/>
          </p:cNvSpPr>
          <p:nvPr/>
        </p:nvSpPr>
        <p:spPr bwMode="auto">
          <a:xfrm>
            <a:off x="915137" y="3616261"/>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383" name="Oval 519"/>
          <p:cNvSpPr>
            <a:spLocks noChangeArrowheads="1"/>
          </p:cNvSpPr>
          <p:nvPr/>
        </p:nvSpPr>
        <p:spPr bwMode="auto">
          <a:xfrm>
            <a:off x="867512" y="3759136"/>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384" name="AutoShape 520"/>
          <p:cNvSpPr>
            <a:spLocks noChangeArrowheads="1"/>
          </p:cNvSpPr>
          <p:nvPr/>
        </p:nvSpPr>
        <p:spPr bwMode="auto">
          <a:xfrm>
            <a:off x="1056424" y="3759136"/>
            <a:ext cx="352425" cy="1190625"/>
          </a:xfrm>
          <a:prstGeom prst="lightningBolt">
            <a:avLst/>
          </a:prstGeom>
          <a:solidFill>
            <a:srgbClr val="FFFF99"/>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385" name="Oval 521"/>
          <p:cNvSpPr>
            <a:spLocks noChangeArrowheads="1"/>
          </p:cNvSpPr>
          <p:nvPr/>
        </p:nvSpPr>
        <p:spPr bwMode="auto">
          <a:xfrm>
            <a:off x="1146912" y="3711511"/>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386" name="Oval 522"/>
          <p:cNvSpPr>
            <a:spLocks noChangeArrowheads="1"/>
          </p:cNvSpPr>
          <p:nvPr/>
        </p:nvSpPr>
        <p:spPr bwMode="auto">
          <a:xfrm>
            <a:off x="1034199" y="3663886"/>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7387" name="AutoShape 523"/>
          <p:cNvSpPr>
            <a:spLocks noChangeArrowheads="1"/>
          </p:cNvSpPr>
          <p:nvPr/>
        </p:nvSpPr>
        <p:spPr bwMode="auto">
          <a:xfrm>
            <a:off x="76937" y="4949761"/>
            <a:ext cx="3111500" cy="312737"/>
          </a:xfrm>
          <a:prstGeom prst="roundRect">
            <a:avLst>
              <a:gd name="adj" fmla="val 16667"/>
            </a:avLst>
          </a:prstGeom>
          <a:solidFill>
            <a:srgbClr val="006600"/>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pic>
        <p:nvPicPr>
          <p:cNvPr id="25" name="Picture 2" descr="See the source image">
            <a:extLst>
              <a:ext uri="{FF2B5EF4-FFF2-40B4-BE49-F238E27FC236}">
                <a16:creationId xmlns:a16="http://schemas.microsoft.com/office/drawing/2014/main" id="{125878D0-FFFD-4608-9329-D6770E291ABB}"/>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38200" r="37614"/>
          <a:stretch/>
        </p:blipFill>
        <p:spPr bwMode="auto">
          <a:xfrm>
            <a:off x="4071031" y="3245279"/>
            <a:ext cx="663489" cy="2057400"/>
          </a:xfrm>
          <a:prstGeom prst="rect">
            <a:avLst/>
          </a:prstGeom>
          <a:noFill/>
          <a:extLst>
            <a:ext uri="{909E8E84-426E-40DD-AFC4-6F175D3DCCD1}">
              <a14:hiddenFill xmlns:a14="http://schemas.microsoft.com/office/drawing/2010/main">
                <a:solidFill>
                  <a:srgbClr val="FFFFFF"/>
                </a:solidFill>
              </a14:hiddenFill>
            </a:ext>
          </a:extLst>
        </p:spPr>
      </p:pic>
      <p:sp>
        <p:nvSpPr>
          <p:cNvPr id="26" name="Freeform 4">
            <a:extLst>
              <a:ext uri="{FF2B5EF4-FFF2-40B4-BE49-F238E27FC236}">
                <a16:creationId xmlns:a16="http://schemas.microsoft.com/office/drawing/2014/main" id="{8184BBF8-A1A5-45FD-ADB2-F4EE4F7BC719}"/>
              </a:ext>
            </a:extLst>
          </p:cNvPr>
          <p:cNvSpPr/>
          <p:nvPr/>
        </p:nvSpPr>
        <p:spPr>
          <a:xfrm>
            <a:off x="4333982" y="2790971"/>
            <a:ext cx="667819" cy="2720408"/>
          </a:xfrm>
          <a:custGeom>
            <a:avLst/>
            <a:gdLst>
              <a:gd name="connsiteX0" fmla="*/ 105878 w 672083"/>
              <a:gd name="connsiteY0" fmla="*/ 2510540 h 2729013"/>
              <a:gd name="connsiteX1" fmla="*/ 269507 w 672083"/>
              <a:gd name="connsiteY1" fmla="*/ 2693420 h 2729013"/>
              <a:gd name="connsiteX2" fmla="*/ 500514 w 672083"/>
              <a:gd name="connsiteY2" fmla="*/ 2683794 h 2729013"/>
              <a:gd name="connsiteX3" fmla="*/ 625642 w 672083"/>
              <a:gd name="connsiteY3" fmla="*/ 2231407 h 2729013"/>
              <a:gd name="connsiteX4" fmla="*/ 635267 w 672083"/>
              <a:gd name="connsiteY4" fmla="*/ 344855 h 2729013"/>
              <a:gd name="connsiteX5" fmla="*/ 163629 w 672083"/>
              <a:gd name="connsiteY5" fmla="*/ 7971 h 2729013"/>
              <a:gd name="connsiteX6" fmla="*/ 0 w 672083"/>
              <a:gd name="connsiteY6" fmla="*/ 460358 h 2729013"/>
              <a:gd name="connsiteX0" fmla="*/ 105878 w 667819"/>
              <a:gd name="connsiteY0" fmla="*/ 2501935 h 2720408"/>
              <a:gd name="connsiteX1" fmla="*/ 269507 w 667819"/>
              <a:gd name="connsiteY1" fmla="*/ 2684815 h 2720408"/>
              <a:gd name="connsiteX2" fmla="*/ 500514 w 667819"/>
              <a:gd name="connsiteY2" fmla="*/ 2675189 h 2720408"/>
              <a:gd name="connsiteX3" fmla="*/ 625642 w 667819"/>
              <a:gd name="connsiteY3" fmla="*/ 2222802 h 2720408"/>
              <a:gd name="connsiteX4" fmla="*/ 635267 w 667819"/>
              <a:gd name="connsiteY4" fmla="*/ 336250 h 2720408"/>
              <a:gd name="connsiteX5" fmla="*/ 221381 w 667819"/>
              <a:gd name="connsiteY5" fmla="*/ 8991 h 2720408"/>
              <a:gd name="connsiteX6" fmla="*/ 0 w 667819"/>
              <a:gd name="connsiteY6" fmla="*/ 451753 h 272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7819" h="2720408">
                <a:moveTo>
                  <a:pt x="105878" y="2501935"/>
                </a:moveTo>
                <a:cubicBezTo>
                  <a:pt x="154806" y="2578937"/>
                  <a:pt x="203734" y="2655939"/>
                  <a:pt x="269507" y="2684815"/>
                </a:cubicBezTo>
                <a:cubicBezTo>
                  <a:pt x="335280" y="2713691"/>
                  <a:pt x="441158" y="2752191"/>
                  <a:pt x="500514" y="2675189"/>
                </a:cubicBezTo>
                <a:cubicBezTo>
                  <a:pt x="559870" y="2598187"/>
                  <a:pt x="603183" y="2612625"/>
                  <a:pt x="625642" y="2222802"/>
                </a:cubicBezTo>
                <a:cubicBezTo>
                  <a:pt x="648101" y="1832979"/>
                  <a:pt x="702644" y="705218"/>
                  <a:pt x="635267" y="336250"/>
                </a:cubicBezTo>
                <a:cubicBezTo>
                  <a:pt x="567890" y="-32718"/>
                  <a:pt x="327259" y="-10259"/>
                  <a:pt x="221381" y="8991"/>
                </a:cubicBezTo>
                <a:cubicBezTo>
                  <a:pt x="115503" y="28241"/>
                  <a:pt x="28875" y="235184"/>
                  <a:pt x="0" y="451753"/>
                </a:cubicBezTo>
              </a:path>
            </a:pathLst>
          </a:custGeom>
          <a:noFill/>
          <a:ln>
            <a:solidFill>
              <a:srgbClr val="0000CC"/>
            </a:solidFill>
            <a:headEnd type="none" w="med" len="med"/>
            <a:tailEnd type="triangl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518">
            <a:extLst>
              <a:ext uri="{FF2B5EF4-FFF2-40B4-BE49-F238E27FC236}">
                <a16:creationId xmlns:a16="http://schemas.microsoft.com/office/drawing/2014/main" id="{02C07E03-204A-415E-9D4A-7D976C5BAD26}"/>
              </a:ext>
            </a:extLst>
          </p:cNvPr>
          <p:cNvSpPr>
            <a:spLocks noChangeArrowheads="1"/>
          </p:cNvSpPr>
          <p:nvPr/>
        </p:nvSpPr>
        <p:spPr bwMode="auto">
          <a:xfrm>
            <a:off x="4394057" y="5173340"/>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8" name="TextBox 27">
            <a:extLst>
              <a:ext uri="{FF2B5EF4-FFF2-40B4-BE49-F238E27FC236}">
                <a16:creationId xmlns:a16="http://schemas.microsoft.com/office/drawing/2014/main" id="{BCAC18BB-3202-4054-8B2B-9DC458DC5CAB}"/>
              </a:ext>
            </a:extLst>
          </p:cNvPr>
          <p:cNvSpPr txBox="1"/>
          <p:nvPr/>
        </p:nvSpPr>
        <p:spPr>
          <a:xfrm>
            <a:off x="4012791" y="3570606"/>
            <a:ext cx="530794" cy="461665"/>
          </a:xfrm>
          <a:prstGeom prst="rect">
            <a:avLst/>
          </a:prstGeom>
          <a:noFill/>
        </p:spPr>
        <p:txBody>
          <a:bodyPr wrap="square" rtlCol="0">
            <a:spAutoFit/>
          </a:bodyPr>
          <a:lstStyle/>
          <a:p>
            <a:pPr algn="ctr"/>
            <a:r>
              <a:rPr lang="en-US" sz="1200" b="1" dirty="0"/>
              <a:t>1.5 Volts</a:t>
            </a:r>
          </a:p>
        </p:txBody>
      </p:sp>
      <p:sp>
        <p:nvSpPr>
          <p:cNvPr id="29" name="Oval 28">
            <a:extLst>
              <a:ext uri="{FF2B5EF4-FFF2-40B4-BE49-F238E27FC236}">
                <a16:creationId xmlns:a16="http://schemas.microsoft.com/office/drawing/2014/main" id="{3C350246-5361-4534-94E5-40A4E2DD792A}"/>
              </a:ext>
            </a:extLst>
          </p:cNvPr>
          <p:cNvSpPr/>
          <p:nvPr/>
        </p:nvSpPr>
        <p:spPr>
          <a:xfrm rot="5400000">
            <a:off x="5116769" y="3969000"/>
            <a:ext cx="267381" cy="349652"/>
          </a:xfrm>
          <a:prstGeom prst="ellipse">
            <a:avLst/>
          </a:prstGeom>
          <a:solidFill>
            <a:schemeClr val="bg1">
              <a:lumMod val="75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B6C5F039-E1D2-458E-86EF-97CCFE3022B5}"/>
              </a:ext>
            </a:extLst>
          </p:cNvPr>
          <p:cNvSpPr/>
          <p:nvPr/>
        </p:nvSpPr>
        <p:spPr>
          <a:xfrm rot="5400000">
            <a:off x="4926517" y="4028132"/>
            <a:ext cx="118265" cy="231387"/>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96986E22-C102-4A7C-BF29-5BBD4135AFEA}"/>
              </a:ext>
            </a:extLst>
          </p:cNvPr>
          <p:cNvGrpSpPr/>
          <p:nvPr/>
        </p:nvGrpSpPr>
        <p:grpSpPr>
          <a:xfrm rot="5400000">
            <a:off x="5164974" y="4031346"/>
            <a:ext cx="53991" cy="224959"/>
            <a:chOff x="7010400" y="1719943"/>
            <a:chExt cx="163286" cy="740227"/>
          </a:xfrm>
        </p:grpSpPr>
        <p:grpSp>
          <p:nvGrpSpPr>
            <p:cNvPr id="32" name="Group 31">
              <a:extLst>
                <a:ext uri="{FF2B5EF4-FFF2-40B4-BE49-F238E27FC236}">
                  <a16:creationId xmlns:a16="http://schemas.microsoft.com/office/drawing/2014/main" id="{C4AEA3B8-9368-49FA-94E8-2DF7543CD326}"/>
                </a:ext>
              </a:extLst>
            </p:cNvPr>
            <p:cNvGrpSpPr/>
            <p:nvPr/>
          </p:nvGrpSpPr>
          <p:grpSpPr>
            <a:xfrm>
              <a:off x="7015843" y="1719943"/>
              <a:ext cx="157843" cy="740227"/>
              <a:chOff x="7015843" y="1719943"/>
              <a:chExt cx="157843" cy="740227"/>
            </a:xfrm>
          </p:grpSpPr>
          <p:cxnSp>
            <p:nvCxnSpPr>
              <p:cNvPr id="34" name="Straight Connector 33">
                <a:extLst>
                  <a:ext uri="{FF2B5EF4-FFF2-40B4-BE49-F238E27FC236}">
                    <a16:creationId xmlns:a16="http://schemas.microsoft.com/office/drawing/2014/main" id="{DEB711F1-3DB0-40DE-97D3-FBFCF105FC35}"/>
                  </a:ext>
                </a:extLst>
              </p:cNvPr>
              <p:cNvCxnSpPr/>
              <p:nvPr/>
            </p:nvCxnSpPr>
            <p:spPr>
              <a:xfrm>
                <a:off x="7015843" y="1719943"/>
                <a:ext cx="0" cy="74022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D04AF8EC-725E-4E3E-AFB2-11B72997079D}"/>
                  </a:ext>
                </a:extLst>
              </p:cNvPr>
              <p:cNvCxnSpPr/>
              <p:nvPr/>
            </p:nvCxnSpPr>
            <p:spPr>
              <a:xfrm>
                <a:off x="7173686" y="2035629"/>
                <a:ext cx="0" cy="42454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33" name="Freeform 26">
              <a:extLst>
                <a:ext uri="{FF2B5EF4-FFF2-40B4-BE49-F238E27FC236}">
                  <a16:creationId xmlns:a16="http://schemas.microsoft.com/office/drawing/2014/main" id="{565DB858-DCAE-4C10-851C-09E18FA811E9}"/>
                </a:ext>
              </a:extLst>
            </p:cNvPr>
            <p:cNvSpPr/>
            <p:nvPr/>
          </p:nvSpPr>
          <p:spPr>
            <a:xfrm>
              <a:off x="7010400" y="1730829"/>
              <a:ext cx="157843" cy="337457"/>
            </a:xfrm>
            <a:custGeom>
              <a:avLst/>
              <a:gdLst>
                <a:gd name="connsiteX0" fmla="*/ 0 w 157843"/>
                <a:gd name="connsiteY0" fmla="*/ 0 h 337457"/>
                <a:gd name="connsiteX1" fmla="*/ 10886 w 157843"/>
                <a:gd name="connsiteY1" fmla="*/ 27214 h 337457"/>
                <a:gd name="connsiteX2" fmla="*/ 16329 w 157843"/>
                <a:gd name="connsiteY2" fmla="*/ 59871 h 337457"/>
                <a:gd name="connsiteX3" fmla="*/ 21771 w 157843"/>
                <a:gd name="connsiteY3" fmla="*/ 81642 h 337457"/>
                <a:gd name="connsiteX4" fmla="*/ 38100 w 157843"/>
                <a:gd name="connsiteY4" fmla="*/ 157842 h 337457"/>
                <a:gd name="connsiteX5" fmla="*/ 54429 w 157843"/>
                <a:gd name="connsiteY5" fmla="*/ 168728 h 337457"/>
                <a:gd name="connsiteX6" fmla="*/ 65314 w 157843"/>
                <a:gd name="connsiteY6" fmla="*/ 185057 h 337457"/>
                <a:gd name="connsiteX7" fmla="*/ 81643 w 157843"/>
                <a:gd name="connsiteY7" fmla="*/ 190500 h 337457"/>
                <a:gd name="connsiteX8" fmla="*/ 114300 w 157843"/>
                <a:gd name="connsiteY8" fmla="*/ 206828 h 337457"/>
                <a:gd name="connsiteX9" fmla="*/ 125186 w 157843"/>
                <a:gd name="connsiteY9" fmla="*/ 239485 h 337457"/>
                <a:gd name="connsiteX10" fmla="*/ 130629 w 157843"/>
                <a:gd name="connsiteY10" fmla="*/ 299357 h 337457"/>
                <a:gd name="connsiteX11" fmla="*/ 146957 w 157843"/>
                <a:gd name="connsiteY11" fmla="*/ 304800 h 337457"/>
                <a:gd name="connsiteX12" fmla="*/ 157843 w 157843"/>
                <a:gd name="connsiteY12" fmla="*/ 337457 h 337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57843" h="337457">
                  <a:moveTo>
                    <a:pt x="0" y="0"/>
                  </a:moveTo>
                  <a:cubicBezTo>
                    <a:pt x="3629" y="9071"/>
                    <a:pt x="8315" y="17788"/>
                    <a:pt x="10886" y="27214"/>
                  </a:cubicBezTo>
                  <a:cubicBezTo>
                    <a:pt x="13790" y="37861"/>
                    <a:pt x="14165" y="49049"/>
                    <a:pt x="16329" y="59871"/>
                  </a:cubicBezTo>
                  <a:cubicBezTo>
                    <a:pt x="17796" y="67206"/>
                    <a:pt x="20541" y="74263"/>
                    <a:pt x="21771" y="81642"/>
                  </a:cubicBezTo>
                  <a:cubicBezTo>
                    <a:pt x="22561" y="86383"/>
                    <a:pt x="27355" y="150679"/>
                    <a:pt x="38100" y="157842"/>
                  </a:cubicBezTo>
                  <a:lnTo>
                    <a:pt x="54429" y="168728"/>
                  </a:lnTo>
                  <a:cubicBezTo>
                    <a:pt x="58057" y="174171"/>
                    <a:pt x="60206" y="180970"/>
                    <a:pt x="65314" y="185057"/>
                  </a:cubicBezTo>
                  <a:cubicBezTo>
                    <a:pt x="69794" y="188641"/>
                    <a:pt x="76511" y="187934"/>
                    <a:pt x="81643" y="190500"/>
                  </a:cubicBezTo>
                  <a:cubicBezTo>
                    <a:pt x="123848" y="211602"/>
                    <a:pt x="73255" y="193146"/>
                    <a:pt x="114300" y="206828"/>
                  </a:cubicBezTo>
                  <a:cubicBezTo>
                    <a:pt x="117929" y="217714"/>
                    <a:pt x="124147" y="228058"/>
                    <a:pt x="125186" y="239485"/>
                  </a:cubicBezTo>
                  <a:cubicBezTo>
                    <a:pt x="127000" y="259442"/>
                    <a:pt x="124292" y="280346"/>
                    <a:pt x="130629" y="299357"/>
                  </a:cubicBezTo>
                  <a:cubicBezTo>
                    <a:pt x="132443" y="304800"/>
                    <a:pt x="141514" y="302986"/>
                    <a:pt x="146957" y="304800"/>
                  </a:cubicBezTo>
                  <a:lnTo>
                    <a:pt x="157843" y="337457"/>
                  </a:lnTo>
                </a:path>
              </a:pathLst>
            </a:cu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0919B360-047D-4577-AB37-785D862E5EC9}"/>
              </a:ext>
            </a:extLst>
          </p:cNvPr>
          <p:cNvGrpSpPr/>
          <p:nvPr/>
        </p:nvGrpSpPr>
        <p:grpSpPr>
          <a:xfrm>
            <a:off x="4150738" y="4635682"/>
            <a:ext cx="539036" cy="590873"/>
            <a:chOff x="7826258" y="2270992"/>
            <a:chExt cx="539036" cy="590873"/>
          </a:xfrm>
        </p:grpSpPr>
        <p:sp>
          <p:nvSpPr>
            <p:cNvPr id="37" name="Oval 518">
              <a:extLst>
                <a:ext uri="{FF2B5EF4-FFF2-40B4-BE49-F238E27FC236}">
                  <a16:creationId xmlns:a16="http://schemas.microsoft.com/office/drawing/2014/main" id="{D8E88221-AC25-461D-8EE6-8E55C45CFC65}"/>
                </a:ext>
              </a:extLst>
            </p:cNvPr>
            <p:cNvSpPr>
              <a:spLocks noChangeArrowheads="1"/>
            </p:cNvSpPr>
            <p:nvPr/>
          </p:nvSpPr>
          <p:spPr bwMode="auto">
            <a:xfrm>
              <a:off x="7868607" y="2766615"/>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8" name="Oval 518">
              <a:extLst>
                <a:ext uri="{FF2B5EF4-FFF2-40B4-BE49-F238E27FC236}">
                  <a16:creationId xmlns:a16="http://schemas.microsoft.com/office/drawing/2014/main" id="{2C16169B-EF49-4A26-B7F2-F2C8B128FBE2}"/>
                </a:ext>
              </a:extLst>
            </p:cNvPr>
            <p:cNvSpPr>
              <a:spLocks noChangeArrowheads="1"/>
            </p:cNvSpPr>
            <p:nvPr/>
          </p:nvSpPr>
          <p:spPr bwMode="auto">
            <a:xfrm>
              <a:off x="8004821" y="2718990"/>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39" name="Oval 518">
              <a:extLst>
                <a:ext uri="{FF2B5EF4-FFF2-40B4-BE49-F238E27FC236}">
                  <a16:creationId xmlns:a16="http://schemas.microsoft.com/office/drawing/2014/main" id="{FF845C9C-F9C8-4A51-BD1A-F98C1639222A}"/>
                </a:ext>
              </a:extLst>
            </p:cNvPr>
            <p:cNvSpPr>
              <a:spLocks noChangeArrowheads="1"/>
            </p:cNvSpPr>
            <p:nvPr/>
          </p:nvSpPr>
          <p:spPr bwMode="auto">
            <a:xfrm>
              <a:off x="7935235" y="2617529"/>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0" name="Oval 518">
              <a:extLst>
                <a:ext uri="{FF2B5EF4-FFF2-40B4-BE49-F238E27FC236}">
                  <a16:creationId xmlns:a16="http://schemas.microsoft.com/office/drawing/2014/main" id="{7DC9BDFB-CF0C-4857-9578-922E53675735}"/>
                </a:ext>
              </a:extLst>
            </p:cNvPr>
            <p:cNvSpPr>
              <a:spLocks noChangeArrowheads="1"/>
            </p:cNvSpPr>
            <p:nvPr/>
          </p:nvSpPr>
          <p:spPr bwMode="auto">
            <a:xfrm>
              <a:off x="8074443" y="2613179"/>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1" name="Oval 518">
              <a:extLst>
                <a:ext uri="{FF2B5EF4-FFF2-40B4-BE49-F238E27FC236}">
                  <a16:creationId xmlns:a16="http://schemas.microsoft.com/office/drawing/2014/main" id="{39852176-B5C9-4B26-BC4A-0726F2529C30}"/>
                </a:ext>
              </a:extLst>
            </p:cNvPr>
            <p:cNvSpPr>
              <a:spLocks noChangeArrowheads="1"/>
            </p:cNvSpPr>
            <p:nvPr/>
          </p:nvSpPr>
          <p:spPr bwMode="auto">
            <a:xfrm>
              <a:off x="8148853" y="2723694"/>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2" name="Oval 518">
              <a:extLst>
                <a:ext uri="{FF2B5EF4-FFF2-40B4-BE49-F238E27FC236}">
                  <a16:creationId xmlns:a16="http://schemas.microsoft.com/office/drawing/2014/main" id="{C46F198C-3B05-4B34-B793-00C2AF31E5E1}"/>
                </a:ext>
              </a:extLst>
            </p:cNvPr>
            <p:cNvSpPr>
              <a:spLocks noChangeArrowheads="1"/>
            </p:cNvSpPr>
            <p:nvPr/>
          </p:nvSpPr>
          <p:spPr bwMode="auto">
            <a:xfrm>
              <a:off x="8270044" y="2743019"/>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3" name="Oval 518">
              <a:extLst>
                <a:ext uri="{FF2B5EF4-FFF2-40B4-BE49-F238E27FC236}">
                  <a16:creationId xmlns:a16="http://schemas.microsoft.com/office/drawing/2014/main" id="{3BB7080E-339E-4921-BF0C-EBF09B0075B2}"/>
                </a:ext>
              </a:extLst>
            </p:cNvPr>
            <p:cNvSpPr>
              <a:spLocks noChangeArrowheads="1"/>
            </p:cNvSpPr>
            <p:nvPr/>
          </p:nvSpPr>
          <p:spPr bwMode="auto">
            <a:xfrm>
              <a:off x="7832985" y="2557065"/>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4" name="Oval 518">
              <a:extLst>
                <a:ext uri="{FF2B5EF4-FFF2-40B4-BE49-F238E27FC236}">
                  <a16:creationId xmlns:a16="http://schemas.microsoft.com/office/drawing/2014/main" id="{FF3607A9-6361-42AE-AC55-5496B263B655}"/>
                </a:ext>
              </a:extLst>
            </p:cNvPr>
            <p:cNvSpPr>
              <a:spLocks noChangeArrowheads="1"/>
            </p:cNvSpPr>
            <p:nvPr/>
          </p:nvSpPr>
          <p:spPr bwMode="auto">
            <a:xfrm>
              <a:off x="7963328" y="2485801"/>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5" name="Oval 518">
              <a:extLst>
                <a:ext uri="{FF2B5EF4-FFF2-40B4-BE49-F238E27FC236}">
                  <a16:creationId xmlns:a16="http://schemas.microsoft.com/office/drawing/2014/main" id="{62EA4934-610B-4EB4-B0C7-103DED759A61}"/>
                </a:ext>
              </a:extLst>
            </p:cNvPr>
            <p:cNvSpPr>
              <a:spLocks noChangeArrowheads="1"/>
            </p:cNvSpPr>
            <p:nvPr/>
          </p:nvSpPr>
          <p:spPr bwMode="auto">
            <a:xfrm>
              <a:off x="8100857" y="2485801"/>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6" name="Oval 518">
              <a:extLst>
                <a:ext uri="{FF2B5EF4-FFF2-40B4-BE49-F238E27FC236}">
                  <a16:creationId xmlns:a16="http://schemas.microsoft.com/office/drawing/2014/main" id="{A589CD28-4B8F-4D2F-BC2E-67D8B1DAF72D}"/>
                </a:ext>
              </a:extLst>
            </p:cNvPr>
            <p:cNvSpPr>
              <a:spLocks noChangeArrowheads="1"/>
            </p:cNvSpPr>
            <p:nvPr/>
          </p:nvSpPr>
          <p:spPr bwMode="auto">
            <a:xfrm>
              <a:off x="8212289" y="2448918"/>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7" name="Oval 518">
              <a:extLst>
                <a:ext uri="{FF2B5EF4-FFF2-40B4-BE49-F238E27FC236}">
                  <a16:creationId xmlns:a16="http://schemas.microsoft.com/office/drawing/2014/main" id="{F0930079-7BCD-42C3-94C1-3285F27BB164}"/>
                </a:ext>
              </a:extLst>
            </p:cNvPr>
            <p:cNvSpPr>
              <a:spLocks noChangeArrowheads="1"/>
            </p:cNvSpPr>
            <p:nvPr/>
          </p:nvSpPr>
          <p:spPr bwMode="auto">
            <a:xfrm>
              <a:off x="7837397" y="2417546"/>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8" name="Oval 518">
              <a:extLst>
                <a:ext uri="{FF2B5EF4-FFF2-40B4-BE49-F238E27FC236}">
                  <a16:creationId xmlns:a16="http://schemas.microsoft.com/office/drawing/2014/main" id="{83F4B059-59EB-4CB8-B48A-34DA0EFA3553}"/>
                </a:ext>
              </a:extLst>
            </p:cNvPr>
            <p:cNvSpPr>
              <a:spLocks noChangeArrowheads="1"/>
            </p:cNvSpPr>
            <p:nvPr/>
          </p:nvSpPr>
          <p:spPr bwMode="auto">
            <a:xfrm>
              <a:off x="8232401" y="2595481"/>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49" name="Oval 518">
              <a:extLst>
                <a:ext uri="{FF2B5EF4-FFF2-40B4-BE49-F238E27FC236}">
                  <a16:creationId xmlns:a16="http://schemas.microsoft.com/office/drawing/2014/main" id="{08AD6B25-D440-4095-9524-20BC5D97FE40}"/>
                </a:ext>
              </a:extLst>
            </p:cNvPr>
            <p:cNvSpPr>
              <a:spLocks noChangeArrowheads="1"/>
            </p:cNvSpPr>
            <p:nvPr/>
          </p:nvSpPr>
          <p:spPr bwMode="auto">
            <a:xfrm>
              <a:off x="8076675" y="2359836"/>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50" name="Oval 518">
              <a:extLst>
                <a:ext uri="{FF2B5EF4-FFF2-40B4-BE49-F238E27FC236}">
                  <a16:creationId xmlns:a16="http://schemas.microsoft.com/office/drawing/2014/main" id="{F3E581B9-6169-49E9-A9B1-A51D0C12F0DB}"/>
                </a:ext>
              </a:extLst>
            </p:cNvPr>
            <p:cNvSpPr>
              <a:spLocks noChangeArrowheads="1"/>
            </p:cNvSpPr>
            <p:nvPr/>
          </p:nvSpPr>
          <p:spPr bwMode="auto">
            <a:xfrm>
              <a:off x="8239098" y="2320453"/>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51" name="Oval 518">
              <a:extLst>
                <a:ext uri="{FF2B5EF4-FFF2-40B4-BE49-F238E27FC236}">
                  <a16:creationId xmlns:a16="http://schemas.microsoft.com/office/drawing/2014/main" id="{460F3471-AA53-4E56-A3F7-A891244A3276}"/>
                </a:ext>
              </a:extLst>
            </p:cNvPr>
            <p:cNvSpPr>
              <a:spLocks noChangeArrowheads="1"/>
            </p:cNvSpPr>
            <p:nvPr/>
          </p:nvSpPr>
          <p:spPr bwMode="auto">
            <a:xfrm>
              <a:off x="7941217" y="2333401"/>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52" name="Oval 518">
              <a:extLst>
                <a:ext uri="{FF2B5EF4-FFF2-40B4-BE49-F238E27FC236}">
                  <a16:creationId xmlns:a16="http://schemas.microsoft.com/office/drawing/2014/main" id="{6555686A-E009-43F4-8579-7A73DF2F5DA1}"/>
                </a:ext>
              </a:extLst>
            </p:cNvPr>
            <p:cNvSpPr>
              <a:spLocks noChangeArrowheads="1"/>
            </p:cNvSpPr>
            <p:nvPr/>
          </p:nvSpPr>
          <p:spPr bwMode="auto">
            <a:xfrm>
              <a:off x="7826258" y="2270992"/>
              <a:ext cx="95250" cy="95250"/>
            </a:xfrm>
            <a:prstGeom prst="ellipse">
              <a:avLst/>
            </a:prstGeom>
            <a:solidFill>
              <a:srgbClr val="0000FF"/>
            </a:solidFill>
            <a:ln w="9525"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grpSp>
      <p:grpSp>
        <p:nvGrpSpPr>
          <p:cNvPr id="53" name="Group 52">
            <a:extLst>
              <a:ext uri="{FF2B5EF4-FFF2-40B4-BE49-F238E27FC236}">
                <a16:creationId xmlns:a16="http://schemas.microsoft.com/office/drawing/2014/main" id="{7EB88C16-D349-41B1-9AF8-CC8BEEB50CF4}"/>
              </a:ext>
            </a:extLst>
          </p:cNvPr>
          <p:cNvGrpSpPr/>
          <p:nvPr/>
        </p:nvGrpSpPr>
        <p:grpSpPr>
          <a:xfrm>
            <a:off x="6203307" y="2406698"/>
            <a:ext cx="2527300" cy="3286899"/>
            <a:chOff x="5733006" y="3246438"/>
            <a:chExt cx="2527300" cy="3286899"/>
          </a:xfrm>
        </p:grpSpPr>
        <p:grpSp>
          <p:nvGrpSpPr>
            <p:cNvPr id="54" name="Group 7">
              <a:extLst>
                <a:ext uri="{FF2B5EF4-FFF2-40B4-BE49-F238E27FC236}">
                  <a16:creationId xmlns:a16="http://schemas.microsoft.com/office/drawing/2014/main" id="{1086B364-194E-428D-A088-60FB1BB828FF}"/>
                </a:ext>
              </a:extLst>
            </p:cNvPr>
            <p:cNvGrpSpPr>
              <a:grpSpLocks/>
            </p:cNvGrpSpPr>
            <p:nvPr/>
          </p:nvGrpSpPr>
          <p:grpSpPr bwMode="auto">
            <a:xfrm>
              <a:off x="5733006" y="3246438"/>
              <a:ext cx="2527300" cy="3286125"/>
              <a:chOff x="328" y="482"/>
              <a:chExt cx="2763" cy="3593"/>
            </a:xfrm>
          </p:grpSpPr>
          <p:sp>
            <p:nvSpPr>
              <p:cNvPr id="57" name="Rectangle 8">
                <a:extLst>
                  <a:ext uri="{FF2B5EF4-FFF2-40B4-BE49-F238E27FC236}">
                    <a16:creationId xmlns:a16="http://schemas.microsoft.com/office/drawing/2014/main" id="{E03AF136-DC45-43DE-9FC3-6AA4153C8E77}"/>
                  </a:ext>
                </a:extLst>
              </p:cNvPr>
              <p:cNvSpPr>
                <a:spLocks noChangeArrowheads="1"/>
              </p:cNvSpPr>
              <p:nvPr/>
            </p:nvSpPr>
            <p:spPr bwMode="auto">
              <a:xfrm rot="-5400000">
                <a:off x="814" y="2"/>
                <a:ext cx="1798" cy="2757"/>
              </a:xfrm>
              <a:prstGeom prst="rect">
                <a:avLst/>
              </a:prstGeom>
              <a:solidFill>
                <a:srgbClr val="C9FFFF"/>
              </a:solidFill>
              <a:ln>
                <a:noFill/>
              </a:ln>
              <a:effectLst/>
              <a:extLs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pPr algn="ctr">
                  <a:spcBef>
                    <a:spcPct val="50000"/>
                  </a:spcBef>
                </a:pPr>
                <a:endParaRPr lang="en-US" sz="1200">
                  <a:latin typeface="Garamond" pitchFamily="18" charset="0"/>
                </a:endParaRPr>
              </a:p>
            </p:txBody>
          </p:sp>
          <p:sp>
            <p:nvSpPr>
              <p:cNvPr id="58" name="Rectangle 9">
                <a:extLst>
                  <a:ext uri="{FF2B5EF4-FFF2-40B4-BE49-F238E27FC236}">
                    <a16:creationId xmlns:a16="http://schemas.microsoft.com/office/drawing/2014/main" id="{3FF5A124-40E4-426E-903D-5214DD0F66E0}"/>
                  </a:ext>
                </a:extLst>
              </p:cNvPr>
              <p:cNvSpPr>
                <a:spLocks noChangeArrowheads="1"/>
              </p:cNvSpPr>
              <p:nvPr/>
            </p:nvSpPr>
            <p:spPr bwMode="auto">
              <a:xfrm rot="-5400000">
                <a:off x="814" y="1797"/>
                <a:ext cx="1798" cy="2757"/>
              </a:xfrm>
              <a:prstGeom prst="rect">
                <a:avLst/>
              </a:prstGeom>
              <a:solidFill>
                <a:srgbClr val="FFE5CB"/>
              </a:solidFill>
              <a:ln>
                <a:noFill/>
              </a:ln>
              <a:effectLst/>
              <a:extLs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9" name="Rectangle 10">
                <a:extLst>
                  <a:ext uri="{FF2B5EF4-FFF2-40B4-BE49-F238E27FC236}">
                    <a16:creationId xmlns:a16="http://schemas.microsoft.com/office/drawing/2014/main" id="{83CE2E34-2AD7-4F02-A647-35D246CA0DDC}"/>
                  </a:ext>
                </a:extLst>
              </p:cNvPr>
              <p:cNvSpPr>
                <a:spLocks noChangeArrowheads="1"/>
              </p:cNvSpPr>
              <p:nvPr/>
            </p:nvSpPr>
            <p:spPr bwMode="auto">
              <a:xfrm>
                <a:off x="328" y="482"/>
                <a:ext cx="2763" cy="3593"/>
              </a:xfrm>
              <a:prstGeom prst="rect">
                <a:avLst/>
              </a:prstGeom>
              <a:noFill/>
              <a:ln w="2857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 name="Text Box 508">
              <a:extLst>
                <a:ext uri="{FF2B5EF4-FFF2-40B4-BE49-F238E27FC236}">
                  <a16:creationId xmlns:a16="http://schemas.microsoft.com/office/drawing/2014/main" id="{C0333A2C-42E5-4077-B77E-9A5AB9151D53}"/>
                </a:ext>
              </a:extLst>
            </p:cNvPr>
            <p:cNvSpPr txBox="1">
              <a:spLocks noChangeArrowheads="1"/>
            </p:cNvSpPr>
            <p:nvPr/>
          </p:nvSpPr>
          <p:spPr bwMode="auto">
            <a:xfrm>
              <a:off x="5759994" y="3297238"/>
              <a:ext cx="154564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b="1" dirty="0"/>
                <a:t>Extracellular Solution</a:t>
              </a:r>
            </a:p>
          </p:txBody>
        </p:sp>
        <p:sp>
          <p:nvSpPr>
            <p:cNvPr id="56" name="Text Box 509">
              <a:extLst>
                <a:ext uri="{FF2B5EF4-FFF2-40B4-BE49-F238E27FC236}">
                  <a16:creationId xmlns:a16="http://schemas.microsoft.com/office/drawing/2014/main" id="{73537CE0-B762-42ED-9089-A2CA419E36DE}"/>
                </a:ext>
              </a:extLst>
            </p:cNvPr>
            <p:cNvSpPr txBox="1">
              <a:spLocks noChangeArrowheads="1"/>
            </p:cNvSpPr>
            <p:nvPr/>
          </p:nvSpPr>
          <p:spPr bwMode="auto">
            <a:xfrm>
              <a:off x="5759994" y="6256338"/>
              <a:ext cx="156999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sz="1200" b="1" dirty="0"/>
                <a:t>Intracellular Solution</a:t>
              </a:r>
            </a:p>
          </p:txBody>
        </p:sp>
      </p:grpSp>
      <p:sp>
        <p:nvSpPr>
          <p:cNvPr id="67" name="Text Box 535">
            <a:extLst>
              <a:ext uri="{FF2B5EF4-FFF2-40B4-BE49-F238E27FC236}">
                <a16:creationId xmlns:a16="http://schemas.microsoft.com/office/drawing/2014/main" id="{54B44BE9-E0FB-4FCE-A57F-BB3DF53819B9}"/>
              </a:ext>
            </a:extLst>
          </p:cNvPr>
          <p:cNvSpPr txBox="1">
            <a:spLocks noChangeArrowheads="1"/>
          </p:cNvSpPr>
          <p:nvPr/>
        </p:nvSpPr>
        <p:spPr bwMode="auto">
          <a:xfrm>
            <a:off x="7555857" y="4943523"/>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grpSp>
        <p:nvGrpSpPr>
          <p:cNvPr id="68" name="Group 8">
            <a:extLst>
              <a:ext uri="{FF2B5EF4-FFF2-40B4-BE49-F238E27FC236}">
                <a16:creationId xmlns:a16="http://schemas.microsoft.com/office/drawing/2014/main" id="{98DE687B-49C5-44D3-8B85-0A6F6718085E}"/>
              </a:ext>
            </a:extLst>
          </p:cNvPr>
          <p:cNvGrpSpPr>
            <a:grpSpLocks/>
          </p:cNvGrpSpPr>
          <p:nvPr/>
        </p:nvGrpSpPr>
        <p:grpSpPr bwMode="auto">
          <a:xfrm>
            <a:off x="7126935" y="3900333"/>
            <a:ext cx="581025" cy="0"/>
            <a:chOff x="1020" y="2070"/>
            <a:chExt cx="366" cy="0"/>
          </a:xfrm>
        </p:grpSpPr>
        <p:sp>
          <p:nvSpPr>
            <p:cNvPr id="69" name="Line 9">
              <a:extLst>
                <a:ext uri="{FF2B5EF4-FFF2-40B4-BE49-F238E27FC236}">
                  <a16:creationId xmlns:a16="http://schemas.microsoft.com/office/drawing/2014/main" id="{591F47A9-7955-4EF0-8050-FDAA43929ABD}"/>
                </a:ext>
              </a:extLst>
            </p:cNvPr>
            <p:cNvSpPr>
              <a:spLocks noChangeShapeType="1"/>
            </p:cNvSpPr>
            <p:nvPr/>
          </p:nvSpPr>
          <p:spPr bwMode="auto">
            <a:xfrm flipH="1">
              <a:off x="1203" y="2070"/>
              <a:ext cx="183" cy="0"/>
            </a:xfrm>
            <a:prstGeom prst="line">
              <a:avLst/>
            </a:prstGeom>
            <a:noFill/>
            <a:ln w="762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70" name="Line 10">
              <a:extLst>
                <a:ext uri="{FF2B5EF4-FFF2-40B4-BE49-F238E27FC236}">
                  <a16:creationId xmlns:a16="http://schemas.microsoft.com/office/drawing/2014/main" id="{34C18D7C-347B-44E3-84D0-DFB21798E5F8}"/>
                </a:ext>
              </a:extLst>
            </p:cNvPr>
            <p:cNvSpPr>
              <a:spLocks noChangeShapeType="1"/>
            </p:cNvSpPr>
            <p:nvPr/>
          </p:nvSpPr>
          <p:spPr bwMode="auto">
            <a:xfrm flipH="1">
              <a:off x="1020" y="2070"/>
              <a:ext cx="183" cy="0"/>
            </a:xfrm>
            <a:prstGeom prst="line">
              <a:avLst/>
            </a:prstGeom>
            <a:noFill/>
            <a:ln w="76200">
              <a:solidFill>
                <a:srgbClr val="C9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grpSp>
      <p:grpSp>
        <p:nvGrpSpPr>
          <p:cNvPr id="71" name="Group 11">
            <a:extLst>
              <a:ext uri="{FF2B5EF4-FFF2-40B4-BE49-F238E27FC236}">
                <a16:creationId xmlns:a16="http://schemas.microsoft.com/office/drawing/2014/main" id="{8904D974-8D95-429C-A133-42716A187D3A}"/>
              </a:ext>
            </a:extLst>
          </p:cNvPr>
          <p:cNvGrpSpPr>
            <a:grpSpLocks/>
          </p:cNvGrpSpPr>
          <p:nvPr/>
        </p:nvGrpSpPr>
        <p:grpSpPr bwMode="auto">
          <a:xfrm>
            <a:off x="6206482" y="3970386"/>
            <a:ext cx="2524125" cy="209550"/>
            <a:chOff x="331" y="2191"/>
            <a:chExt cx="2760" cy="229"/>
          </a:xfrm>
        </p:grpSpPr>
        <p:grpSp>
          <p:nvGrpSpPr>
            <p:cNvPr id="72" name="Group 12">
              <a:extLst>
                <a:ext uri="{FF2B5EF4-FFF2-40B4-BE49-F238E27FC236}">
                  <a16:creationId xmlns:a16="http://schemas.microsoft.com/office/drawing/2014/main" id="{0A8222F5-CB47-4BC7-B9B9-1C95EE161C3B}"/>
                </a:ext>
              </a:extLst>
            </p:cNvPr>
            <p:cNvGrpSpPr>
              <a:grpSpLocks/>
            </p:cNvGrpSpPr>
            <p:nvPr/>
          </p:nvGrpSpPr>
          <p:grpSpPr bwMode="auto">
            <a:xfrm flipH="1">
              <a:off x="2720" y="2237"/>
              <a:ext cx="55" cy="183"/>
              <a:chOff x="399" y="1189"/>
              <a:chExt cx="126" cy="757"/>
            </a:xfrm>
          </p:grpSpPr>
          <p:grpSp>
            <p:nvGrpSpPr>
              <p:cNvPr id="558" name="Group 13">
                <a:extLst>
                  <a:ext uri="{FF2B5EF4-FFF2-40B4-BE49-F238E27FC236}">
                    <a16:creationId xmlns:a16="http://schemas.microsoft.com/office/drawing/2014/main" id="{471FA37E-FD8A-4A51-B29B-4E55F8EAAA87}"/>
                  </a:ext>
                </a:extLst>
              </p:cNvPr>
              <p:cNvGrpSpPr>
                <a:grpSpLocks/>
              </p:cNvGrpSpPr>
              <p:nvPr/>
            </p:nvGrpSpPr>
            <p:grpSpPr bwMode="auto">
              <a:xfrm>
                <a:off x="399" y="1189"/>
                <a:ext cx="125" cy="365"/>
                <a:chOff x="395" y="1189"/>
                <a:chExt cx="125" cy="365"/>
              </a:xfrm>
            </p:grpSpPr>
            <p:grpSp>
              <p:nvGrpSpPr>
                <p:cNvPr id="564" name="Group 14">
                  <a:extLst>
                    <a:ext uri="{FF2B5EF4-FFF2-40B4-BE49-F238E27FC236}">
                      <a16:creationId xmlns:a16="http://schemas.microsoft.com/office/drawing/2014/main" id="{9778DC0C-2F48-41C0-B95E-CA4DDF2DA8E1}"/>
                    </a:ext>
                  </a:extLst>
                </p:cNvPr>
                <p:cNvGrpSpPr>
                  <a:grpSpLocks/>
                </p:cNvGrpSpPr>
                <p:nvPr/>
              </p:nvGrpSpPr>
              <p:grpSpPr bwMode="auto">
                <a:xfrm>
                  <a:off x="414" y="1310"/>
                  <a:ext cx="87" cy="244"/>
                  <a:chOff x="410" y="1310"/>
                  <a:chExt cx="53" cy="250"/>
                </a:xfrm>
              </p:grpSpPr>
              <p:sp>
                <p:nvSpPr>
                  <p:cNvPr id="566" name="Freeform 15">
                    <a:extLst>
                      <a:ext uri="{FF2B5EF4-FFF2-40B4-BE49-F238E27FC236}">
                        <a16:creationId xmlns:a16="http://schemas.microsoft.com/office/drawing/2014/main" id="{B54D73AB-4209-4EE4-9043-D7B5B99B214C}"/>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7" name="Freeform 16">
                    <a:extLst>
                      <a:ext uri="{FF2B5EF4-FFF2-40B4-BE49-F238E27FC236}">
                        <a16:creationId xmlns:a16="http://schemas.microsoft.com/office/drawing/2014/main" id="{6AFEDF56-4609-4F0A-A27C-24EE9BCF59B5}"/>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65" name="Oval 17">
                  <a:extLst>
                    <a:ext uri="{FF2B5EF4-FFF2-40B4-BE49-F238E27FC236}">
                      <a16:creationId xmlns:a16="http://schemas.microsoft.com/office/drawing/2014/main" id="{2F9A7EEF-B4C7-4F14-B9CF-030235AC85FA}"/>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9" name="Group 18">
                <a:extLst>
                  <a:ext uri="{FF2B5EF4-FFF2-40B4-BE49-F238E27FC236}">
                    <a16:creationId xmlns:a16="http://schemas.microsoft.com/office/drawing/2014/main" id="{661772A0-252D-4D75-B652-BDBAF1B91FB1}"/>
                  </a:ext>
                </a:extLst>
              </p:cNvPr>
              <p:cNvGrpSpPr>
                <a:grpSpLocks/>
              </p:cNvGrpSpPr>
              <p:nvPr/>
            </p:nvGrpSpPr>
            <p:grpSpPr bwMode="auto">
              <a:xfrm flipV="1">
                <a:off x="400" y="1581"/>
                <a:ext cx="125" cy="365"/>
                <a:chOff x="395" y="1189"/>
                <a:chExt cx="125" cy="365"/>
              </a:xfrm>
            </p:grpSpPr>
            <p:grpSp>
              <p:nvGrpSpPr>
                <p:cNvPr id="560" name="Group 19">
                  <a:extLst>
                    <a:ext uri="{FF2B5EF4-FFF2-40B4-BE49-F238E27FC236}">
                      <a16:creationId xmlns:a16="http://schemas.microsoft.com/office/drawing/2014/main" id="{801D31C0-E949-4947-8473-93C490130756}"/>
                    </a:ext>
                  </a:extLst>
                </p:cNvPr>
                <p:cNvGrpSpPr>
                  <a:grpSpLocks/>
                </p:cNvGrpSpPr>
                <p:nvPr/>
              </p:nvGrpSpPr>
              <p:grpSpPr bwMode="auto">
                <a:xfrm>
                  <a:off x="414" y="1310"/>
                  <a:ext cx="87" cy="244"/>
                  <a:chOff x="410" y="1310"/>
                  <a:chExt cx="53" cy="250"/>
                </a:xfrm>
              </p:grpSpPr>
              <p:sp>
                <p:nvSpPr>
                  <p:cNvPr id="562" name="Freeform 20">
                    <a:extLst>
                      <a:ext uri="{FF2B5EF4-FFF2-40B4-BE49-F238E27FC236}">
                        <a16:creationId xmlns:a16="http://schemas.microsoft.com/office/drawing/2014/main" id="{72A3D1CB-C780-4330-83EB-820523B7AC38}"/>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63" name="Freeform 21">
                    <a:extLst>
                      <a:ext uri="{FF2B5EF4-FFF2-40B4-BE49-F238E27FC236}">
                        <a16:creationId xmlns:a16="http://schemas.microsoft.com/office/drawing/2014/main" id="{19D7A799-77C0-4F03-8CF3-894A092D6B49}"/>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61" name="Oval 22">
                  <a:extLst>
                    <a:ext uri="{FF2B5EF4-FFF2-40B4-BE49-F238E27FC236}">
                      <a16:creationId xmlns:a16="http://schemas.microsoft.com/office/drawing/2014/main" id="{D6C3C111-F4BC-486A-98D2-EAD0388861AB}"/>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3" name="Group 23">
              <a:extLst>
                <a:ext uri="{FF2B5EF4-FFF2-40B4-BE49-F238E27FC236}">
                  <a16:creationId xmlns:a16="http://schemas.microsoft.com/office/drawing/2014/main" id="{53D656EB-4407-436B-B50D-D3063C97432D}"/>
                </a:ext>
              </a:extLst>
            </p:cNvPr>
            <p:cNvGrpSpPr>
              <a:grpSpLocks/>
            </p:cNvGrpSpPr>
            <p:nvPr/>
          </p:nvGrpSpPr>
          <p:grpSpPr bwMode="auto">
            <a:xfrm flipH="1">
              <a:off x="2783" y="2237"/>
              <a:ext cx="53" cy="183"/>
              <a:chOff x="399" y="1189"/>
              <a:chExt cx="126" cy="757"/>
            </a:xfrm>
          </p:grpSpPr>
          <p:grpSp>
            <p:nvGrpSpPr>
              <p:cNvPr id="548" name="Group 24">
                <a:extLst>
                  <a:ext uri="{FF2B5EF4-FFF2-40B4-BE49-F238E27FC236}">
                    <a16:creationId xmlns:a16="http://schemas.microsoft.com/office/drawing/2014/main" id="{FD1B264D-6EFA-417F-A90C-2870F6A29670}"/>
                  </a:ext>
                </a:extLst>
              </p:cNvPr>
              <p:cNvGrpSpPr>
                <a:grpSpLocks/>
              </p:cNvGrpSpPr>
              <p:nvPr/>
            </p:nvGrpSpPr>
            <p:grpSpPr bwMode="auto">
              <a:xfrm>
                <a:off x="399" y="1189"/>
                <a:ext cx="125" cy="365"/>
                <a:chOff x="395" y="1189"/>
                <a:chExt cx="125" cy="365"/>
              </a:xfrm>
            </p:grpSpPr>
            <p:grpSp>
              <p:nvGrpSpPr>
                <p:cNvPr id="554" name="Group 25">
                  <a:extLst>
                    <a:ext uri="{FF2B5EF4-FFF2-40B4-BE49-F238E27FC236}">
                      <a16:creationId xmlns:a16="http://schemas.microsoft.com/office/drawing/2014/main" id="{640845ED-9D4C-43D4-8DB9-FF29CF81AA18}"/>
                    </a:ext>
                  </a:extLst>
                </p:cNvPr>
                <p:cNvGrpSpPr>
                  <a:grpSpLocks/>
                </p:cNvGrpSpPr>
                <p:nvPr/>
              </p:nvGrpSpPr>
              <p:grpSpPr bwMode="auto">
                <a:xfrm>
                  <a:off x="414" y="1310"/>
                  <a:ext cx="87" cy="244"/>
                  <a:chOff x="410" y="1310"/>
                  <a:chExt cx="53" cy="250"/>
                </a:xfrm>
              </p:grpSpPr>
              <p:sp>
                <p:nvSpPr>
                  <p:cNvPr id="556" name="Freeform 26">
                    <a:extLst>
                      <a:ext uri="{FF2B5EF4-FFF2-40B4-BE49-F238E27FC236}">
                        <a16:creationId xmlns:a16="http://schemas.microsoft.com/office/drawing/2014/main" id="{36277227-6B77-4674-AA84-2F0A2DCC20EB}"/>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7" name="Freeform 27">
                    <a:extLst>
                      <a:ext uri="{FF2B5EF4-FFF2-40B4-BE49-F238E27FC236}">
                        <a16:creationId xmlns:a16="http://schemas.microsoft.com/office/drawing/2014/main" id="{35A228CC-B69F-420B-B323-54362B4C537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5" name="Oval 28">
                  <a:extLst>
                    <a:ext uri="{FF2B5EF4-FFF2-40B4-BE49-F238E27FC236}">
                      <a16:creationId xmlns:a16="http://schemas.microsoft.com/office/drawing/2014/main" id="{7A4106E0-257E-430D-BBE4-043E7AC3DA3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49" name="Group 29">
                <a:extLst>
                  <a:ext uri="{FF2B5EF4-FFF2-40B4-BE49-F238E27FC236}">
                    <a16:creationId xmlns:a16="http://schemas.microsoft.com/office/drawing/2014/main" id="{7D1174B3-BE2F-47A0-A9A6-8DF25E2C4882}"/>
                  </a:ext>
                </a:extLst>
              </p:cNvPr>
              <p:cNvGrpSpPr>
                <a:grpSpLocks/>
              </p:cNvGrpSpPr>
              <p:nvPr/>
            </p:nvGrpSpPr>
            <p:grpSpPr bwMode="auto">
              <a:xfrm flipV="1">
                <a:off x="400" y="1581"/>
                <a:ext cx="125" cy="365"/>
                <a:chOff x="395" y="1189"/>
                <a:chExt cx="125" cy="365"/>
              </a:xfrm>
            </p:grpSpPr>
            <p:grpSp>
              <p:nvGrpSpPr>
                <p:cNvPr id="550" name="Group 30">
                  <a:extLst>
                    <a:ext uri="{FF2B5EF4-FFF2-40B4-BE49-F238E27FC236}">
                      <a16:creationId xmlns:a16="http://schemas.microsoft.com/office/drawing/2014/main" id="{97558FA0-A90F-42B1-8545-34BF2A518B71}"/>
                    </a:ext>
                  </a:extLst>
                </p:cNvPr>
                <p:cNvGrpSpPr>
                  <a:grpSpLocks/>
                </p:cNvGrpSpPr>
                <p:nvPr/>
              </p:nvGrpSpPr>
              <p:grpSpPr bwMode="auto">
                <a:xfrm>
                  <a:off x="414" y="1310"/>
                  <a:ext cx="87" cy="244"/>
                  <a:chOff x="410" y="1310"/>
                  <a:chExt cx="53" cy="250"/>
                </a:xfrm>
              </p:grpSpPr>
              <p:sp>
                <p:nvSpPr>
                  <p:cNvPr id="552" name="Freeform 31">
                    <a:extLst>
                      <a:ext uri="{FF2B5EF4-FFF2-40B4-BE49-F238E27FC236}">
                        <a16:creationId xmlns:a16="http://schemas.microsoft.com/office/drawing/2014/main" id="{1A3F1EB4-DCF1-4427-948D-DB8FE4812375}"/>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53" name="Freeform 32">
                    <a:extLst>
                      <a:ext uri="{FF2B5EF4-FFF2-40B4-BE49-F238E27FC236}">
                        <a16:creationId xmlns:a16="http://schemas.microsoft.com/office/drawing/2014/main" id="{61C9FAE0-CF7F-456D-98BE-21F8362F3568}"/>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51" name="Oval 33">
                  <a:extLst>
                    <a:ext uri="{FF2B5EF4-FFF2-40B4-BE49-F238E27FC236}">
                      <a16:creationId xmlns:a16="http://schemas.microsoft.com/office/drawing/2014/main" id="{0B2D24D7-01A9-4387-9814-165A077956A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4" name="Group 34">
              <a:extLst>
                <a:ext uri="{FF2B5EF4-FFF2-40B4-BE49-F238E27FC236}">
                  <a16:creationId xmlns:a16="http://schemas.microsoft.com/office/drawing/2014/main" id="{52CBD10A-F94F-4ABD-8192-ACDBD46BAA1C}"/>
                </a:ext>
              </a:extLst>
            </p:cNvPr>
            <p:cNvGrpSpPr>
              <a:grpSpLocks/>
            </p:cNvGrpSpPr>
            <p:nvPr/>
          </p:nvGrpSpPr>
          <p:grpSpPr bwMode="auto">
            <a:xfrm flipH="1">
              <a:off x="2843" y="2237"/>
              <a:ext cx="55" cy="183"/>
              <a:chOff x="399" y="1189"/>
              <a:chExt cx="126" cy="757"/>
            </a:xfrm>
          </p:grpSpPr>
          <p:grpSp>
            <p:nvGrpSpPr>
              <p:cNvPr id="538" name="Group 35">
                <a:extLst>
                  <a:ext uri="{FF2B5EF4-FFF2-40B4-BE49-F238E27FC236}">
                    <a16:creationId xmlns:a16="http://schemas.microsoft.com/office/drawing/2014/main" id="{6F9A2705-AA80-4BA7-9065-F2912A2448EE}"/>
                  </a:ext>
                </a:extLst>
              </p:cNvPr>
              <p:cNvGrpSpPr>
                <a:grpSpLocks/>
              </p:cNvGrpSpPr>
              <p:nvPr/>
            </p:nvGrpSpPr>
            <p:grpSpPr bwMode="auto">
              <a:xfrm>
                <a:off x="399" y="1189"/>
                <a:ext cx="125" cy="365"/>
                <a:chOff x="395" y="1189"/>
                <a:chExt cx="125" cy="365"/>
              </a:xfrm>
            </p:grpSpPr>
            <p:grpSp>
              <p:nvGrpSpPr>
                <p:cNvPr id="544" name="Group 36">
                  <a:extLst>
                    <a:ext uri="{FF2B5EF4-FFF2-40B4-BE49-F238E27FC236}">
                      <a16:creationId xmlns:a16="http://schemas.microsoft.com/office/drawing/2014/main" id="{BA77B3CA-205F-4BEF-BF4E-4015D230A5EB}"/>
                    </a:ext>
                  </a:extLst>
                </p:cNvPr>
                <p:cNvGrpSpPr>
                  <a:grpSpLocks/>
                </p:cNvGrpSpPr>
                <p:nvPr/>
              </p:nvGrpSpPr>
              <p:grpSpPr bwMode="auto">
                <a:xfrm>
                  <a:off x="414" y="1310"/>
                  <a:ext cx="87" cy="244"/>
                  <a:chOff x="410" y="1310"/>
                  <a:chExt cx="53" cy="250"/>
                </a:xfrm>
              </p:grpSpPr>
              <p:sp>
                <p:nvSpPr>
                  <p:cNvPr id="546" name="Freeform 37">
                    <a:extLst>
                      <a:ext uri="{FF2B5EF4-FFF2-40B4-BE49-F238E27FC236}">
                        <a16:creationId xmlns:a16="http://schemas.microsoft.com/office/drawing/2014/main" id="{3B447B07-557A-4EF1-A3AE-90B76FF3A642}"/>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7" name="Freeform 38">
                    <a:extLst>
                      <a:ext uri="{FF2B5EF4-FFF2-40B4-BE49-F238E27FC236}">
                        <a16:creationId xmlns:a16="http://schemas.microsoft.com/office/drawing/2014/main" id="{244DCE23-3FD0-4ACC-8D5B-21A8AF12481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5" name="Oval 39">
                  <a:extLst>
                    <a:ext uri="{FF2B5EF4-FFF2-40B4-BE49-F238E27FC236}">
                      <a16:creationId xmlns:a16="http://schemas.microsoft.com/office/drawing/2014/main" id="{331A8DEB-360A-4F38-90CD-0A0C8431FEA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39" name="Group 40">
                <a:extLst>
                  <a:ext uri="{FF2B5EF4-FFF2-40B4-BE49-F238E27FC236}">
                    <a16:creationId xmlns:a16="http://schemas.microsoft.com/office/drawing/2014/main" id="{161B0243-2158-4690-B372-443E46566424}"/>
                  </a:ext>
                </a:extLst>
              </p:cNvPr>
              <p:cNvGrpSpPr>
                <a:grpSpLocks/>
              </p:cNvGrpSpPr>
              <p:nvPr/>
            </p:nvGrpSpPr>
            <p:grpSpPr bwMode="auto">
              <a:xfrm flipV="1">
                <a:off x="400" y="1581"/>
                <a:ext cx="125" cy="365"/>
                <a:chOff x="395" y="1189"/>
                <a:chExt cx="125" cy="365"/>
              </a:xfrm>
            </p:grpSpPr>
            <p:grpSp>
              <p:nvGrpSpPr>
                <p:cNvPr id="540" name="Group 41">
                  <a:extLst>
                    <a:ext uri="{FF2B5EF4-FFF2-40B4-BE49-F238E27FC236}">
                      <a16:creationId xmlns:a16="http://schemas.microsoft.com/office/drawing/2014/main" id="{8700B954-6297-4329-BFAC-0EEA9EB62808}"/>
                    </a:ext>
                  </a:extLst>
                </p:cNvPr>
                <p:cNvGrpSpPr>
                  <a:grpSpLocks/>
                </p:cNvGrpSpPr>
                <p:nvPr/>
              </p:nvGrpSpPr>
              <p:grpSpPr bwMode="auto">
                <a:xfrm>
                  <a:off x="414" y="1310"/>
                  <a:ext cx="87" cy="244"/>
                  <a:chOff x="410" y="1310"/>
                  <a:chExt cx="53" cy="250"/>
                </a:xfrm>
              </p:grpSpPr>
              <p:sp>
                <p:nvSpPr>
                  <p:cNvPr id="542" name="Freeform 42">
                    <a:extLst>
                      <a:ext uri="{FF2B5EF4-FFF2-40B4-BE49-F238E27FC236}">
                        <a16:creationId xmlns:a16="http://schemas.microsoft.com/office/drawing/2014/main" id="{6DAD980D-F4C3-4BEA-A3B2-EBA81EACDF4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43" name="Freeform 43">
                    <a:extLst>
                      <a:ext uri="{FF2B5EF4-FFF2-40B4-BE49-F238E27FC236}">
                        <a16:creationId xmlns:a16="http://schemas.microsoft.com/office/drawing/2014/main" id="{E8702731-616A-4FC8-A59D-520EBF2D766C}"/>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41" name="Oval 44">
                  <a:extLst>
                    <a:ext uri="{FF2B5EF4-FFF2-40B4-BE49-F238E27FC236}">
                      <a16:creationId xmlns:a16="http://schemas.microsoft.com/office/drawing/2014/main" id="{90298A82-8E9C-452A-ADFC-640DBD4D4667}"/>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5" name="Group 45">
              <a:extLst>
                <a:ext uri="{FF2B5EF4-FFF2-40B4-BE49-F238E27FC236}">
                  <a16:creationId xmlns:a16="http://schemas.microsoft.com/office/drawing/2014/main" id="{2EEB9FDA-935C-48AF-82D1-7DEE9A06DF4D}"/>
                </a:ext>
              </a:extLst>
            </p:cNvPr>
            <p:cNvGrpSpPr>
              <a:grpSpLocks/>
            </p:cNvGrpSpPr>
            <p:nvPr/>
          </p:nvGrpSpPr>
          <p:grpSpPr bwMode="auto">
            <a:xfrm flipH="1">
              <a:off x="2904" y="2237"/>
              <a:ext cx="55" cy="183"/>
              <a:chOff x="399" y="1189"/>
              <a:chExt cx="126" cy="757"/>
            </a:xfrm>
          </p:grpSpPr>
          <p:grpSp>
            <p:nvGrpSpPr>
              <p:cNvPr id="528" name="Group 46">
                <a:extLst>
                  <a:ext uri="{FF2B5EF4-FFF2-40B4-BE49-F238E27FC236}">
                    <a16:creationId xmlns:a16="http://schemas.microsoft.com/office/drawing/2014/main" id="{4250DD38-9A7B-4241-8263-20961ED3F5AE}"/>
                  </a:ext>
                </a:extLst>
              </p:cNvPr>
              <p:cNvGrpSpPr>
                <a:grpSpLocks/>
              </p:cNvGrpSpPr>
              <p:nvPr/>
            </p:nvGrpSpPr>
            <p:grpSpPr bwMode="auto">
              <a:xfrm>
                <a:off x="399" y="1189"/>
                <a:ext cx="125" cy="365"/>
                <a:chOff x="395" y="1189"/>
                <a:chExt cx="125" cy="365"/>
              </a:xfrm>
            </p:grpSpPr>
            <p:grpSp>
              <p:nvGrpSpPr>
                <p:cNvPr id="534" name="Group 47">
                  <a:extLst>
                    <a:ext uri="{FF2B5EF4-FFF2-40B4-BE49-F238E27FC236}">
                      <a16:creationId xmlns:a16="http://schemas.microsoft.com/office/drawing/2014/main" id="{0D5B2DD2-59F4-488C-8C88-F0B916561970}"/>
                    </a:ext>
                  </a:extLst>
                </p:cNvPr>
                <p:cNvGrpSpPr>
                  <a:grpSpLocks/>
                </p:cNvGrpSpPr>
                <p:nvPr/>
              </p:nvGrpSpPr>
              <p:grpSpPr bwMode="auto">
                <a:xfrm>
                  <a:off x="414" y="1310"/>
                  <a:ext cx="87" cy="244"/>
                  <a:chOff x="410" y="1310"/>
                  <a:chExt cx="53" cy="250"/>
                </a:xfrm>
              </p:grpSpPr>
              <p:sp>
                <p:nvSpPr>
                  <p:cNvPr id="536" name="Freeform 48">
                    <a:extLst>
                      <a:ext uri="{FF2B5EF4-FFF2-40B4-BE49-F238E27FC236}">
                        <a16:creationId xmlns:a16="http://schemas.microsoft.com/office/drawing/2014/main" id="{641AFB5F-11F0-4DFF-9CA5-377D32FFCE4E}"/>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7" name="Freeform 49">
                    <a:extLst>
                      <a:ext uri="{FF2B5EF4-FFF2-40B4-BE49-F238E27FC236}">
                        <a16:creationId xmlns:a16="http://schemas.microsoft.com/office/drawing/2014/main" id="{DF3E4164-B6F2-44D1-891B-811F34519E96}"/>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35" name="Oval 50">
                  <a:extLst>
                    <a:ext uri="{FF2B5EF4-FFF2-40B4-BE49-F238E27FC236}">
                      <a16:creationId xmlns:a16="http://schemas.microsoft.com/office/drawing/2014/main" id="{D14697D3-74F9-4325-85EA-C0A5EDFDD07A}"/>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9" name="Group 51">
                <a:extLst>
                  <a:ext uri="{FF2B5EF4-FFF2-40B4-BE49-F238E27FC236}">
                    <a16:creationId xmlns:a16="http://schemas.microsoft.com/office/drawing/2014/main" id="{3293E59D-0008-43B7-9C14-820BB2A99C1B}"/>
                  </a:ext>
                </a:extLst>
              </p:cNvPr>
              <p:cNvGrpSpPr>
                <a:grpSpLocks/>
              </p:cNvGrpSpPr>
              <p:nvPr/>
            </p:nvGrpSpPr>
            <p:grpSpPr bwMode="auto">
              <a:xfrm flipV="1">
                <a:off x="400" y="1581"/>
                <a:ext cx="125" cy="365"/>
                <a:chOff x="395" y="1189"/>
                <a:chExt cx="125" cy="365"/>
              </a:xfrm>
            </p:grpSpPr>
            <p:grpSp>
              <p:nvGrpSpPr>
                <p:cNvPr id="530" name="Group 52">
                  <a:extLst>
                    <a:ext uri="{FF2B5EF4-FFF2-40B4-BE49-F238E27FC236}">
                      <a16:creationId xmlns:a16="http://schemas.microsoft.com/office/drawing/2014/main" id="{483DE8CB-807E-4FFA-801C-4200F2E13CE4}"/>
                    </a:ext>
                  </a:extLst>
                </p:cNvPr>
                <p:cNvGrpSpPr>
                  <a:grpSpLocks/>
                </p:cNvGrpSpPr>
                <p:nvPr/>
              </p:nvGrpSpPr>
              <p:grpSpPr bwMode="auto">
                <a:xfrm>
                  <a:off x="414" y="1310"/>
                  <a:ext cx="87" cy="244"/>
                  <a:chOff x="410" y="1310"/>
                  <a:chExt cx="53" cy="250"/>
                </a:xfrm>
              </p:grpSpPr>
              <p:sp>
                <p:nvSpPr>
                  <p:cNvPr id="532" name="Freeform 53">
                    <a:extLst>
                      <a:ext uri="{FF2B5EF4-FFF2-40B4-BE49-F238E27FC236}">
                        <a16:creationId xmlns:a16="http://schemas.microsoft.com/office/drawing/2014/main" id="{C746F1F2-1BE2-4464-92BF-B4587A6E0BDB}"/>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33" name="Freeform 54">
                    <a:extLst>
                      <a:ext uri="{FF2B5EF4-FFF2-40B4-BE49-F238E27FC236}">
                        <a16:creationId xmlns:a16="http://schemas.microsoft.com/office/drawing/2014/main" id="{C854E802-AAAC-4ACB-A854-EA2EE85A41CF}"/>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31" name="Oval 55">
                  <a:extLst>
                    <a:ext uri="{FF2B5EF4-FFF2-40B4-BE49-F238E27FC236}">
                      <a16:creationId xmlns:a16="http://schemas.microsoft.com/office/drawing/2014/main" id="{AED21EFD-1063-4D12-A9E1-95C3804F6E13}"/>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6" name="Group 56">
              <a:extLst>
                <a:ext uri="{FF2B5EF4-FFF2-40B4-BE49-F238E27FC236}">
                  <a16:creationId xmlns:a16="http://schemas.microsoft.com/office/drawing/2014/main" id="{E030769B-068C-418E-89BD-0D6A470289D0}"/>
                </a:ext>
              </a:extLst>
            </p:cNvPr>
            <p:cNvGrpSpPr>
              <a:grpSpLocks/>
            </p:cNvGrpSpPr>
            <p:nvPr/>
          </p:nvGrpSpPr>
          <p:grpSpPr bwMode="auto">
            <a:xfrm flipH="1">
              <a:off x="2966" y="2237"/>
              <a:ext cx="54" cy="183"/>
              <a:chOff x="399" y="1189"/>
              <a:chExt cx="126" cy="757"/>
            </a:xfrm>
          </p:grpSpPr>
          <p:grpSp>
            <p:nvGrpSpPr>
              <p:cNvPr id="518" name="Group 57">
                <a:extLst>
                  <a:ext uri="{FF2B5EF4-FFF2-40B4-BE49-F238E27FC236}">
                    <a16:creationId xmlns:a16="http://schemas.microsoft.com/office/drawing/2014/main" id="{19CD9EA2-77C1-414C-A6CF-DD85F0DD9AF5}"/>
                  </a:ext>
                </a:extLst>
              </p:cNvPr>
              <p:cNvGrpSpPr>
                <a:grpSpLocks/>
              </p:cNvGrpSpPr>
              <p:nvPr/>
            </p:nvGrpSpPr>
            <p:grpSpPr bwMode="auto">
              <a:xfrm>
                <a:off x="399" y="1189"/>
                <a:ext cx="125" cy="365"/>
                <a:chOff x="395" y="1189"/>
                <a:chExt cx="125" cy="365"/>
              </a:xfrm>
            </p:grpSpPr>
            <p:grpSp>
              <p:nvGrpSpPr>
                <p:cNvPr id="524" name="Group 58">
                  <a:extLst>
                    <a:ext uri="{FF2B5EF4-FFF2-40B4-BE49-F238E27FC236}">
                      <a16:creationId xmlns:a16="http://schemas.microsoft.com/office/drawing/2014/main" id="{2C889022-7EF2-4577-9798-4B91D36E4A8A}"/>
                    </a:ext>
                  </a:extLst>
                </p:cNvPr>
                <p:cNvGrpSpPr>
                  <a:grpSpLocks/>
                </p:cNvGrpSpPr>
                <p:nvPr/>
              </p:nvGrpSpPr>
              <p:grpSpPr bwMode="auto">
                <a:xfrm>
                  <a:off x="414" y="1310"/>
                  <a:ext cx="87" cy="244"/>
                  <a:chOff x="410" y="1310"/>
                  <a:chExt cx="53" cy="250"/>
                </a:xfrm>
              </p:grpSpPr>
              <p:sp>
                <p:nvSpPr>
                  <p:cNvPr id="526" name="Freeform 59">
                    <a:extLst>
                      <a:ext uri="{FF2B5EF4-FFF2-40B4-BE49-F238E27FC236}">
                        <a16:creationId xmlns:a16="http://schemas.microsoft.com/office/drawing/2014/main" id="{A8C23A21-EE1B-48E2-B37A-CDDFCA07CE9C}"/>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7" name="Freeform 60">
                    <a:extLst>
                      <a:ext uri="{FF2B5EF4-FFF2-40B4-BE49-F238E27FC236}">
                        <a16:creationId xmlns:a16="http://schemas.microsoft.com/office/drawing/2014/main" id="{B2235329-7D78-4795-B3AD-1516CD4EAE54}"/>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25" name="Oval 61">
                  <a:extLst>
                    <a:ext uri="{FF2B5EF4-FFF2-40B4-BE49-F238E27FC236}">
                      <a16:creationId xmlns:a16="http://schemas.microsoft.com/office/drawing/2014/main" id="{1CE43DF0-0DC3-4D60-8169-6587CCDBBD8C}"/>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19" name="Group 62">
                <a:extLst>
                  <a:ext uri="{FF2B5EF4-FFF2-40B4-BE49-F238E27FC236}">
                    <a16:creationId xmlns:a16="http://schemas.microsoft.com/office/drawing/2014/main" id="{4985EDEF-3C89-4F7F-B1B7-64D89AB56C17}"/>
                  </a:ext>
                </a:extLst>
              </p:cNvPr>
              <p:cNvGrpSpPr>
                <a:grpSpLocks/>
              </p:cNvGrpSpPr>
              <p:nvPr/>
            </p:nvGrpSpPr>
            <p:grpSpPr bwMode="auto">
              <a:xfrm flipV="1">
                <a:off x="400" y="1581"/>
                <a:ext cx="125" cy="365"/>
                <a:chOff x="395" y="1189"/>
                <a:chExt cx="125" cy="365"/>
              </a:xfrm>
            </p:grpSpPr>
            <p:grpSp>
              <p:nvGrpSpPr>
                <p:cNvPr id="520" name="Group 63">
                  <a:extLst>
                    <a:ext uri="{FF2B5EF4-FFF2-40B4-BE49-F238E27FC236}">
                      <a16:creationId xmlns:a16="http://schemas.microsoft.com/office/drawing/2014/main" id="{24C91BAA-47A2-4036-AA22-FCFE274CD00D}"/>
                    </a:ext>
                  </a:extLst>
                </p:cNvPr>
                <p:cNvGrpSpPr>
                  <a:grpSpLocks/>
                </p:cNvGrpSpPr>
                <p:nvPr/>
              </p:nvGrpSpPr>
              <p:grpSpPr bwMode="auto">
                <a:xfrm>
                  <a:off x="414" y="1310"/>
                  <a:ext cx="87" cy="244"/>
                  <a:chOff x="410" y="1310"/>
                  <a:chExt cx="53" cy="250"/>
                </a:xfrm>
              </p:grpSpPr>
              <p:sp>
                <p:nvSpPr>
                  <p:cNvPr id="522" name="Freeform 64">
                    <a:extLst>
                      <a:ext uri="{FF2B5EF4-FFF2-40B4-BE49-F238E27FC236}">
                        <a16:creationId xmlns:a16="http://schemas.microsoft.com/office/drawing/2014/main" id="{E6DD9569-4589-4BAC-BDD3-27A5FDF4CAF7}"/>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3" name="Freeform 65">
                    <a:extLst>
                      <a:ext uri="{FF2B5EF4-FFF2-40B4-BE49-F238E27FC236}">
                        <a16:creationId xmlns:a16="http://schemas.microsoft.com/office/drawing/2014/main" id="{A84EA6B1-0ADB-43EB-A7A3-E6226E0E8BE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21" name="Oval 66">
                  <a:extLst>
                    <a:ext uri="{FF2B5EF4-FFF2-40B4-BE49-F238E27FC236}">
                      <a16:creationId xmlns:a16="http://schemas.microsoft.com/office/drawing/2014/main" id="{935A0D20-1A89-42D4-9495-44295415F58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7" name="Group 67">
              <a:extLst>
                <a:ext uri="{FF2B5EF4-FFF2-40B4-BE49-F238E27FC236}">
                  <a16:creationId xmlns:a16="http://schemas.microsoft.com/office/drawing/2014/main" id="{5426CEF1-19A5-4ABC-BF67-AF281FE22F30}"/>
                </a:ext>
              </a:extLst>
            </p:cNvPr>
            <p:cNvGrpSpPr>
              <a:grpSpLocks/>
            </p:cNvGrpSpPr>
            <p:nvPr/>
          </p:nvGrpSpPr>
          <p:grpSpPr bwMode="auto">
            <a:xfrm flipH="1">
              <a:off x="2658" y="2237"/>
              <a:ext cx="53" cy="183"/>
              <a:chOff x="399" y="1189"/>
              <a:chExt cx="126" cy="757"/>
            </a:xfrm>
          </p:grpSpPr>
          <p:grpSp>
            <p:nvGrpSpPr>
              <p:cNvPr id="508" name="Group 68">
                <a:extLst>
                  <a:ext uri="{FF2B5EF4-FFF2-40B4-BE49-F238E27FC236}">
                    <a16:creationId xmlns:a16="http://schemas.microsoft.com/office/drawing/2014/main" id="{89F8E083-50D9-4F80-9EA4-AD7CF606494C}"/>
                  </a:ext>
                </a:extLst>
              </p:cNvPr>
              <p:cNvGrpSpPr>
                <a:grpSpLocks/>
              </p:cNvGrpSpPr>
              <p:nvPr/>
            </p:nvGrpSpPr>
            <p:grpSpPr bwMode="auto">
              <a:xfrm>
                <a:off x="399" y="1189"/>
                <a:ext cx="125" cy="365"/>
                <a:chOff x="395" y="1189"/>
                <a:chExt cx="125" cy="365"/>
              </a:xfrm>
            </p:grpSpPr>
            <p:grpSp>
              <p:nvGrpSpPr>
                <p:cNvPr id="514" name="Group 69">
                  <a:extLst>
                    <a:ext uri="{FF2B5EF4-FFF2-40B4-BE49-F238E27FC236}">
                      <a16:creationId xmlns:a16="http://schemas.microsoft.com/office/drawing/2014/main" id="{7A807892-E1B1-41AD-9666-2829718ABF08}"/>
                    </a:ext>
                  </a:extLst>
                </p:cNvPr>
                <p:cNvGrpSpPr>
                  <a:grpSpLocks/>
                </p:cNvGrpSpPr>
                <p:nvPr/>
              </p:nvGrpSpPr>
              <p:grpSpPr bwMode="auto">
                <a:xfrm>
                  <a:off x="414" y="1310"/>
                  <a:ext cx="87" cy="244"/>
                  <a:chOff x="410" y="1310"/>
                  <a:chExt cx="53" cy="250"/>
                </a:xfrm>
              </p:grpSpPr>
              <p:sp>
                <p:nvSpPr>
                  <p:cNvPr id="516" name="Freeform 70">
                    <a:extLst>
                      <a:ext uri="{FF2B5EF4-FFF2-40B4-BE49-F238E27FC236}">
                        <a16:creationId xmlns:a16="http://schemas.microsoft.com/office/drawing/2014/main" id="{E281BF14-545D-4C7E-B061-2AB4AA08142F}"/>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7" name="Freeform 71">
                    <a:extLst>
                      <a:ext uri="{FF2B5EF4-FFF2-40B4-BE49-F238E27FC236}">
                        <a16:creationId xmlns:a16="http://schemas.microsoft.com/office/drawing/2014/main" id="{B35C5268-5653-4505-9E9C-DBAABD7471EA}"/>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5" name="Oval 72">
                  <a:extLst>
                    <a:ext uri="{FF2B5EF4-FFF2-40B4-BE49-F238E27FC236}">
                      <a16:creationId xmlns:a16="http://schemas.microsoft.com/office/drawing/2014/main" id="{9BF18D4D-479F-4A14-B0B1-2EDDB8561D19}"/>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09" name="Group 73">
                <a:extLst>
                  <a:ext uri="{FF2B5EF4-FFF2-40B4-BE49-F238E27FC236}">
                    <a16:creationId xmlns:a16="http://schemas.microsoft.com/office/drawing/2014/main" id="{0B2B8830-5D60-4BD4-9780-1718EDEFDB41}"/>
                  </a:ext>
                </a:extLst>
              </p:cNvPr>
              <p:cNvGrpSpPr>
                <a:grpSpLocks/>
              </p:cNvGrpSpPr>
              <p:nvPr/>
            </p:nvGrpSpPr>
            <p:grpSpPr bwMode="auto">
              <a:xfrm flipV="1">
                <a:off x="400" y="1581"/>
                <a:ext cx="125" cy="365"/>
                <a:chOff x="395" y="1189"/>
                <a:chExt cx="125" cy="365"/>
              </a:xfrm>
            </p:grpSpPr>
            <p:grpSp>
              <p:nvGrpSpPr>
                <p:cNvPr id="510" name="Group 74">
                  <a:extLst>
                    <a:ext uri="{FF2B5EF4-FFF2-40B4-BE49-F238E27FC236}">
                      <a16:creationId xmlns:a16="http://schemas.microsoft.com/office/drawing/2014/main" id="{082F3451-9B88-41B5-B17A-0457E9673627}"/>
                    </a:ext>
                  </a:extLst>
                </p:cNvPr>
                <p:cNvGrpSpPr>
                  <a:grpSpLocks/>
                </p:cNvGrpSpPr>
                <p:nvPr/>
              </p:nvGrpSpPr>
              <p:grpSpPr bwMode="auto">
                <a:xfrm>
                  <a:off x="414" y="1310"/>
                  <a:ext cx="87" cy="244"/>
                  <a:chOff x="410" y="1310"/>
                  <a:chExt cx="53" cy="250"/>
                </a:xfrm>
              </p:grpSpPr>
              <p:sp>
                <p:nvSpPr>
                  <p:cNvPr id="512" name="Freeform 75">
                    <a:extLst>
                      <a:ext uri="{FF2B5EF4-FFF2-40B4-BE49-F238E27FC236}">
                        <a16:creationId xmlns:a16="http://schemas.microsoft.com/office/drawing/2014/main" id="{EF925DBE-08EA-4E13-A46A-F002A471E74E}"/>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13" name="Freeform 76">
                    <a:extLst>
                      <a:ext uri="{FF2B5EF4-FFF2-40B4-BE49-F238E27FC236}">
                        <a16:creationId xmlns:a16="http://schemas.microsoft.com/office/drawing/2014/main" id="{2CD4BBCD-0695-41E0-A74A-82018FF0FF6E}"/>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11" name="Oval 77">
                  <a:extLst>
                    <a:ext uri="{FF2B5EF4-FFF2-40B4-BE49-F238E27FC236}">
                      <a16:creationId xmlns:a16="http://schemas.microsoft.com/office/drawing/2014/main" id="{C71054A5-3AB1-4ED5-90E7-EFD29E93B2C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8" name="Group 78">
              <a:extLst>
                <a:ext uri="{FF2B5EF4-FFF2-40B4-BE49-F238E27FC236}">
                  <a16:creationId xmlns:a16="http://schemas.microsoft.com/office/drawing/2014/main" id="{62B998C7-0C51-44A2-9222-A7F9E519A061}"/>
                </a:ext>
              </a:extLst>
            </p:cNvPr>
            <p:cNvGrpSpPr>
              <a:grpSpLocks/>
            </p:cNvGrpSpPr>
            <p:nvPr/>
          </p:nvGrpSpPr>
          <p:grpSpPr bwMode="auto">
            <a:xfrm flipH="1">
              <a:off x="2595" y="2220"/>
              <a:ext cx="54" cy="183"/>
              <a:chOff x="399" y="1189"/>
              <a:chExt cx="126" cy="757"/>
            </a:xfrm>
          </p:grpSpPr>
          <p:grpSp>
            <p:nvGrpSpPr>
              <p:cNvPr id="498" name="Group 79">
                <a:extLst>
                  <a:ext uri="{FF2B5EF4-FFF2-40B4-BE49-F238E27FC236}">
                    <a16:creationId xmlns:a16="http://schemas.microsoft.com/office/drawing/2014/main" id="{1E1049D3-932F-4AA2-B445-668FA30A84A6}"/>
                  </a:ext>
                </a:extLst>
              </p:cNvPr>
              <p:cNvGrpSpPr>
                <a:grpSpLocks/>
              </p:cNvGrpSpPr>
              <p:nvPr/>
            </p:nvGrpSpPr>
            <p:grpSpPr bwMode="auto">
              <a:xfrm>
                <a:off x="399" y="1189"/>
                <a:ext cx="125" cy="365"/>
                <a:chOff x="395" y="1189"/>
                <a:chExt cx="125" cy="365"/>
              </a:xfrm>
            </p:grpSpPr>
            <p:grpSp>
              <p:nvGrpSpPr>
                <p:cNvPr id="504" name="Group 80">
                  <a:extLst>
                    <a:ext uri="{FF2B5EF4-FFF2-40B4-BE49-F238E27FC236}">
                      <a16:creationId xmlns:a16="http://schemas.microsoft.com/office/drawing/2014/main" id="{D0FA5236-18B1-4D7D-9D94-9B0E81FE6220}"/>
                    </a:ext>
                  </a:extLst>
                </p:cNvPr>
                <p:cNvGrpSpPr>
                  <a:grpSpLocks/>
                </p:cNvGrpSpPr>
                <p:nvPr/>
              </p:nvGrpSpPr>
              <p:grpSpPr bwMode="auto">
                <a:xfrm>
                  <a:off x="414" y="1310"/>
                  <a:ext cx="87" cy="244"/>
                  <a:chOff x="410" y="1310"/>
                  <a:chExt cx="53" cy="250"/>
                </a:xfrm>
              </p:grpSpPr>
              <p:sp>
                <p:nvSpPr>
                  <p:cNvPr id="506" name="Freeform 81">
                    <a:extLst>
                      <a:ext uri="{FF2B5EF4-FFF2-40B4-BE49-F238E27FC236}">
                        <a16:creationId xmlns:a16="http://schemas.microsoft.com/office/drawing/2014/main" id="{22065AD5-E5C3-4A9E-A37B-D32052563869}"/>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7" name="Freeform 82">
                    <a:extLst>
                      <a:ext uri="{FF2B5EF4-FFF2-40B4-BE49-F238E27FC236}">
                        <a16:creationId xmlns:a16="http://schemas.microsoft.com/office/drawing/2014/main" id="{DB000F1F-D2A0-4F57-987D-16A43722ECC5}"/>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05" name="Oval 83">
                  <a:extLst>
                    <a:ext uri="{FF2B5EF4-FFF2-40B4-BE49-F238E27FC236}">
                      <a16:creationId xmlns:a16="http://schemas.microsoft.com/office/drawing/2014/main" id="{4C02E566-5E08-414B-B3AB-762840D5E87C}"/>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99" name="Group 84">
                <a:extLst>
                  <a:ext uri="{FF2B5EF4-FFF2-40B4-BE49-F238E27FC236}">
                    <a16:creationId xmlns:a16="http://schemas.microsoft.com/office/drawing/2014/main" id="{4A5D1966-A829-42BA-A8A5-BD79BDF294E1}"/>
                  </a:ext>
                </a:extLst>
              </p:cNvPr>
              <p:cNvGrpSpPr>
                <a:grpSpLocks/>
              </p:cNvGrpSpPr>
              <p:nvPr/>
            </p:nvGrpSpPr>
            <p:grpSpPr bwMode="auto">
              <a:xfrm flipV="1">
                <a:off x="400" y="1581"/>
                <a:ext cx="125" cy="365"/>
                <a:chOff x="395" y="1189"/>
                <a:chExt cx="125" cy="365"/>
              </a:xfrm>
            </p:grpSpPr>
            <p:grpSp>
              <p:nvGrpSpPr>
                <p:cNvPr id="500" name="Group 85">
                  <a:extLst>
                    <a:ext uri="{FF2B5EF4-FFF2-40B4-BE49-F238E27FC236}">
                      <a16:creationId xmlns:a16="http://schemas.microsoft.com/office/drawing/2014/main" id="{1588117F-46C9-4473-B1E8-46E7DDE5340C}"/>
                    </a:ext>
                  </a:extLst>
                </p:cNvPr>
                <p:cNvGrpSpPr>
                  <a:grpSpLocks/>
                </p:cNvGrpSpPr>
                <p:nvPr/>
              </p:nvGrpSpPr>
              <p:grpSpPr bwMode="auto">
                <a:xfrm>
                  <a:off x="414" y="1310"/>
                  <a:ext cx="87" cy="244"/>
                  <a:chOff x="410" y="1310"/>
                  <a:chExt cx="53" cy="250"/>
                </a:xfrm>
              </p:grpSpPr>
              <p:sp>
                <p:nvSpPr>
                  <p:cNvPr id="502" name="Freeform 86">
                    <a:extLst>
                      <a:ext uri="{FF2B5EF4-FFF2-40B4-BE49-F238E27FC236}">
                        <a16:creationId xmlns:a16="http://schemas.microsoft.com/office/drawing/2014/main" id="{4A92FBE3-6C03-4590-A7C6-1A28CD146124}"/>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03" name="Freeform 87">
                    <a:extLst>
                      <a:ext uri="{FF2B5EF4-FFF2-40B4-BE49-F238E27FC236}">
                        <a16:creationId xmlns:a16="http://schemas.microsoft.com/office/drawing/2014/main" id="{F76E1FC1-8796-42A5-AB23-9B99270B6D49}"/>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501" name="Oval 88">
                  <a:extLst>
                    <a:ext uri="{FF2B5EF4-FFF2-40B4-BE49-F238E27FC236}">
                      <a16:creationId xmlns:a16="http://schemas.microsoft.com/office/drawing/2014/main" id="{EEDAA48F-3683-40BB-91CE-A7FEA5CEACF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79" name="Group 89">
              <a:extLst>
                <a:ext uri="{FF2B5EF4-FFF2-40B4-BE49-F238E27FC236}">
                  <a16:creationId xmlns:a16="http://schemas.microsoft.com/office/drawing/2014/main" id="{3CD4EE73-8368-4B0F-BFCE-87DEEDCF2B01}"/>
                </a:ext>
              </a:extLst>
            </p:cNvPr>
            <p:cNvGrpSpPr>
              <a:grpSpLocks/>
            </p:cNvGrpSpPr>
            <p:nvPr/>
          </p:nvGrpSpPr>
          <p:grpSpPr bwMode="auto">
            <a:xfrm flipH="1">
              <a:off x="3037" y="2237"/>
              <a:ext cx="54" cy="183"/>
              <a:chOff x="399" y="1189"/>
              <a:chExt cx="126" cy="757"/>
            </a:xfrm>
          </p:grpSpPr>
          <p:grpSp>
            <p:nvGrpSpPr>
              <p:cNvPr id="488" name="Group 90">
                <a:extLst>
                  <a:ext uri="{FF2B5EF4-FFF2-40B4-BE49-F238E27FC236}">
                    <a16:creationId xmlns:a16="http://schemas.microsoft.com/office/drawing/2014/main" id="{72C740EC-46C8-42CE-AA38-5A671F1F549B}"/>
                  </a:ext>
                </a:extLst>
              </p:cNvPr>
              <p:cNvGrpSpPr>
                <a:grpSpLocks/>
              </p:cNvGrpSpPr>
              <p:nvPr/>
            </p:nvGrpSpPr>
            <p:grpSpPr bwMode="auto">
              <a:xfrm>
                <a:off x="399" y="1189"/>
                <a:ext cx="125" cy="365"/>
                <a:chOff x="395" y="1189"/>
                <a:chExt cx="125" cy="365"/>
              </a:xfrm>
            </p:grpSpPr>
            <p:grpSp>
              <p:nvGrpSpPr>
                <p:cNvPr id="494" name="Group 91">
                  <a:extLst>
                    <a:ext uri="{FF2B5EF4-FFF2-40B4-BE49-F238E27FC236}">
                      <a16:creationId xmlns:a16="http://schemas.microsoft.com/office/drawing/2014/main" id="{DA534343-5D91-4470-A5BE-E0D70C6ADADB}"/>
                    </a:ext>
                  </a:extLst>
                </p:cNvPr>
                <p:cNvGrpSpPr>
                  <a:grpSpLocks/>
                </p:cNvGrpSpPr>
                <p:nvPr/>
              </p:nvGrpSpPr>
              <p:grpSpPr bwMode="auto">
                <a:xfrm>
                  <a:off x="414" y="1310"/>
                  <a:ext cx="87" cy="244"/>
                  <a:chOff x="410" y="1310"/>
                  <a:chExt cx="53" cy="250"/>
                </a:xfrm>
              </p:grpSpPr>
              <p:sp>
                <p:nvSpPr>
                  <p:cNvPr id="496" name="Freeform 92">
                    <a:extLst>
                      <a:ext uri="{FF2B5EF4-FFF2-40B4-BE49-F238E27FC236}">
                        <a16:creationId xmlns:a16="http://schemas.microsoft.com/office/drawing/2014/main" id="{8F1C6D31-2CBA-4556-BEC9-01B56E781D4D}"/>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7" name="Freeform 93">
                    <a:extLst>
                      <a:ext uri="{FF2B5EF4-FFF2-40B4-BE49-F238E27FC236}">
                        <a16:creationId xmlns:a16="http://schemas.microsoft.com/office/drawing/2014/main" id="{B469B97A-DC9B-4AB7-BCF3-0D9AA2010FE6}"/>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95" name="Oval 94">
                  <a:extLst>
                    <a:ext uri="{FF2B5EF4-FFF2-40B4-BE49-F238E27FC236}">
                      <a16:creationId xmlns:a16="http://schemas.microsoft.com/office/drawing/2014/main" id="{599ED0AE-C57B-44CF-A573-E2CD7CFD5E1B}"/>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89" name="Group 95">
                <a:extLst>
                  <a:ext uri="{FF2B5EF4-FFF2-40B4-BE49-F238E27FC236}">
                    <a16:creationId xmlns:a16="http://schemas.microsoft.com/office/drawing/2014/main" id="{6E00F620-7954-4054-8625-37F082A7180B}"/>
                  </a:ext>
                </a:extLst>
              </p:cNvPr>
              <p:cNvGrpSpPr>
                <a:grpSpLocks/>
              </p:cNvGrpSpPr>
              <p:nvPr/>
            </p:nvGrpSpPr>
            <p:grpSpPr bwMode="auto">
              <a:xfrm flipV="1">
                <a:off x="400" y="1581"/>
                <a:ext cx="125" cy="365"/>
                <a:chOff x="395" y="1189"/>
                <a:chExt cx="125" cy="365"/>
              </a:xfrm>
            </p:grpSpPr>
            <p:grpSp>
              <p:nvGrpSpPr>
                <p:cNvPr id="490" name="Group 96">
                  <a:extLst>
                    <a:ext uri="{FF2B5EF4-FFF2-40B4-BE49-F238E27FC236}">
                      <a16:creationId xmlns:a16="http://schemas.microsoft.com/office/drawing/2014/main" id="{4A81A288-A7EA-40F9-850F-BB1F90CCDB8E}"/>
                    </a:ext>
                  </a:extLst>
                </p:cNvPr>
                <p:cNvGrpSpPr>
                  <a:grpSpLocks/>
                </p:cNvGrpSpPr>
                <p:nvPr/>
              </p:nvGrpSpPr>
              <p:grpSpPr bwMode="auto">
                <a:xfrm>
                  <a:off x="414" y="1310"/>
                  <a:ext cx="87" cy="244"/>
                  <a:chOff x="410" y="1310"/>
                  <a:chExt cx="53" cy="250"/>
                </a:xfrm>
              </p:grpSpPr>
              <p:sp>
                <p:nvSpPr>
                  <p:cNvPr id="492" name="Freeform 97">
                    <a:extLst>
                      <a:ext uri="{FF2B5EF4-FFF2-40B4-BE49-F238E27FC236}">
                        <a16:creationId xmlns:a16="http://schemas.microsoft.com/office/drawing/2014/main" id="{A8C7D2C6-0362-4801-B86A-3B6F5F18AC4C}"/>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93" name="Freeform 98">
                    <a:extLst>
                      <a:ext uri="{FF2B5EF4-FFF2-40B4-BE49-F238E27FC236}">
                        <a16:creationId xmlns:a16="http://schemas.microsoft.com/office/drawing/2014/main" id="{7FAEACF5-CA81-48C5-82CB-30B16E76D9FB}"/>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91" name="Oval 99">
                  <a:extLst>
                    <a:ext uri="{FF2B5EF4-FFF2-40B4-BE49-F238E27FC236}">
                      <a16:creationId xmlns:a16="http://schemas.microsoft.com/office/drawing/2014/main" id="{E405312D-B4AB-4989-BEAD-C0C943BDA93C}"/>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0" name="Group 100">
              <a:extLst>
                <a:ext uri="{FF2B5EF4-FFF2-40B4-BE49-F238E27FC236}">
                  <a16:creationId xmlns:a16="http://schemas.microsoft.com/office/drawing/2014/main" id="{984F1C88-E909-4FAE-B81D-9AFF551F6961}"/>
                </a:ext>
              </a:extLst>
            </p:cNvPr>
            <p:cNvGrpSpPr>
              <a:grpSpLocks/>
            </p:cNvGrpSpPr>
            <p:nvPr/>
          </p:nvGrpSpPr>
          <p:grpSpPr bwMode="auto">
            <a:xfrm>
              <a:off x="331" y="2191"/>
              <a:ext cx="2260" cy="218"/>
              <a:chOff x="124" y="2062"/>
              <a:chExt cx="1953" cy="195"/>
            </a:xfrm>
          </p:grpSpPr>
          <p:grpSp>
            <p:nvGrpSpPr>
              <p:cNvPr id="81" name="Group 101">
                <a:extLst>
                  <a:ext uri="{FF2B5EF4-FFF2-40B4-BE49-F238E27FC236}">
                    <a16:creationId xmlns:a16="http://schemas.microsoft.com/office/drawing/2014/main" id="{4D5FA8E3-486A-4898-B472-D948B4074F7B}"/>
                  </a:ext>
                </a:extLst>
              </p:cNvPr>
              <p:cNvGrpSpPr>
                <a:grpSpLocks/>
              </p:cNvGrpSpPr>
              <p:nvPr/>
            </p:nvGrpSpPr>
            <p:grpSpPr bwMode="auto">
              <a:xfrm flipH="1">
                <a:off x="178" y="2093"/>
                <a:ext cx="47" cy="164"/>
                <a:chOff x="399" y="1189"/>
                <a:chExt cx="126" cy="757"/>
              </a:xfrm>
            </p:grpSpPr>
            <p:grpSp>
              <p:nvGrpSpPr>
                <p:cNvPr id="478" name="Group 102">
                  <a:extLst>
                    <a:ext uri="{FF2B5EF4-FFF2-40B4-BE49-F238E27FC236}">
                      <a16:creationId xmlns:a16="http://schemas.microsoft.com/office/drawing/2014/main" id="{657E5D0A-8072-4835-BBB2-6CAA6808B13E}"/>
                    </a:ext>
                  </a:extLst>
                </p:cNvPr>
                <p:cNvGrpSpPr>
                  <a:grpSpLocks/>
                </p:cNvGrpSpPr>
                <p:nvPr/>
              </p:nvGrpSpPr>
              <p:grpSpPr bwMode="auto">
                <a:xfrm>
                  <a:off x="399" y="1189"/>
                  <a:ext cx="125" cy="365"/>
                  <a:chOff x="395" y="1189"/>
                  <a:chExt cx="125" cy="365"/>
                </a:xfrm>
              </p:grpSpPr>
              <p:grpSp>
                <p:nvGrpSpPr>
                  <p:cNvPr id="484" name="Group 103">
                    <a:extLst>
                      <a:ext uri="{FF2B5EF4-FFF2-40B4-BE49-F238E27FC236}">
                        <a16:creationId xmlns:a16="http://schemas.microsoft.com/office/drawing/2014/main" id="{64059C60-71B0-4477-82AD-49027D7B3E41}"/>
                      </a:ext>
                    </a:extLst>
                  </p:cNvPr>
                  <p:cNvGrpSpPr>
                    <a:grpSpLocks/>
                  </p:cNvGrpSpPr>
                  <p:nvPr/>
                </p:nvGrpSpPr>
                <p:grpSpPr bwMode="auto">
                  <a:xfrm>
                    <a:off x="414" y="1310"/>
                    <a:ext cx="87" cy="244"/>
                    <a:chOff x="410" y="1310"/>
                    <a:chExt cx="53" cy="250"/>
                  </a:xfrm>
                </p:grpSpPr>
                <p:sp>
                  <p:nvSpPr>
                    <p:cNvPr id="486" name="Freeform 104">
                      <a:extLst>
                        <a:ext uri="{FF2B5EF4-FFF2-40B4-BE49-F238E27FC236}">
                          <a16:creationId xmlns:a16="http://schemas.microsoft.com/office/drawing/2014/main" id="{E8FB5205-2D26-4B6E-8FC2-0C90141866CA}"/>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7" name="Freeform 105">
                      <a:extLst>
                        <a:ext uri="{FF2B5EF4-FFF2-40B4-BE49-F238E27FC236}">
                          <a16:creationId xmlns:a16="http://schemas.microsoft.com/office/drawing/2014/main" id="{465414E3-5200-4973-A5F4-3041D880E8B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85" name="Oval 106">
                    <a:extLst>
                      <a:ext uri="{FF2B5EF4-FFF2-40B4-BE49-F238E27FC236}">
                        <a16:creationId xmlns:a16="http://schemas.microsoft.com/office/drawing/2014/main" id="{811AD986-6315-429D-AC6B-D91BAD4E571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79" name="Group 107">
                  <a:extLst>
                    <a:ext uri="{FF2B5EF4-FFF2-40B4-BE49-F238E27FC236}">
                      <a16:creationId xmlns:a16="http://schemas.microsoft.com/office/drawing/2014/main" id="{CFE77840-768A-4266-9288-4B6779FD2A04}"/>
                    </a:ext>
                  </a:extLst>
                </p:cNvPr>
                <p:cNvGrpSpPr>
                  <a:grpSpLocks/>
                </p:cNvGrpSpPr>
                <p:nvPr/>
              </p:nvGrpSpPr>
              <p:grpSpPr bwMode="auto">
                <a:xfrm flipV="1">
                  <a:off x="400" y="1581"/>
                  <a:ext cx="125" cy="365"/>
                  <a:chOff x="395" y="1189"/>
                  <a:chExt cx="125" cy="365"/>
                </a:xfrm>
              </p:grpSpPr>
              <p:grpSp>
                <p:nvGrpSpPr>
                  <p:cNvPr id="480" name="Group 108">
                    <a:extLst>
                      <a:ext uri="{FF2B5EF4-FFF2-40B4-BE49-F238E27FC236}">
                        <a16:creationId xmlns:a16="http://schemas.microsoft.com/office/drawing/2014/main" id="{FAF81746-D2D7-4036-9E33-77DD40A6C6DD}"/>
                      </a:ext>
                    </a:extLst>
                  </p:cNvPr>
                  <p:cNvGrpSpPr>
                    <a:grpSpLocks/>
                  </p:cNvGrpSpPr>
                  <p:nvPr/>
                </p:nvGrpSpPr>
                <p:grpSpPr bwMode="auto">
                  <a:xfrm>
                    <a:off x="414" y="1310"/>
                    <a:ext cx="87" cy="244"/>
                    <a:chOff x="410" y="1310"/>
                    <a:chExt cx="53" cy="250"/>
                  </a:xfrm>
                </p:grpSpPr>
                <p:sp>
                  <p:nvSpPr>
                    <p:cNvPr id="482" name="Freeform 109">
                      <a:extLst>
                        <a:ext uri="{FF2B5EF4-FFF2-40B4-BE49-F238E27FC236}">
                          <a16:creationId xmlns:a16="http://schemas.microsoft.com/office/drawing/2014/main" id="{49B6AAE6-A5ED-4335-9DC4-4A0D46598AD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83" name="Freeform 110">
                      <a:extLst>
                        <a:ext uri="{FF2B5EF4-FFF2-40B4-BE49-F238E27FC236}">
                          <a16:creationId xmlns:a16="http://schemas.microsoft.com/office/drawing/2014/main" id="{2FE70A37-541D-4EA1-9023-1FE63C56CD67}"/>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81" name="Oval 111">
                    <a:extLst>
                      <a:ext uri="{FF2B5EF4-FFF2-40B4-BE49-F238E27FC236}">
                        <a16:creationId xmlns:a16="http://schemas.microsoft.com/office/drawing/2014/main" id="{039A9773-055F-46A7-939D-348518665EF0}"/>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2" name="Group 112">
                <a:extLst>
                  <a:ext uri="{FF2B5EF4-FFF2-40B4-BE49-F238E27FC236}">
                    <a16:creationId xmlns:a16="http://schemas.microsoft.com/office/drawing/2014/main" id="{49AF1900-4434-4264-B3CA-5DD1AC5C1BE3}"/>
                  </a:ext>
                </a:extLst>
              </p:cNvPr>
              <p:cNvGrpSpPr>
                <a:grpSpLocks/>
              </p:cNvGrpSpPr>
              <p:nvPr/>
            </p:nvGrpSpPr>
            <p:grpSpPr bwMode="auto">
              <a:xfrm flipH="1">
                <a:off x="232" y="2093"/>
                <a:ext cx="46" cy="164"/>
                <a:chOff x="399" y="1189"/>
                <a:chExt cx="126" cy="757"/>
              </a:xfrm>
            </p:grpSpPr>
            <p:grpSp>
              <p:nvGrpSpPr>
                <p:cNvPr id="468" name="Group 113">
                  <a:extLst>
                    <a:ext uri="{FF2B5EF4-FFF2-40B4-BE49-F238E27FC236}">
                      <a16:creationId xmlns:a16="http://schemas.microsoft.com/office/drawing/2014/main" id="{4A1B7048-E941-4421-B0FC-CABC67E8926B}"/>
                    </a:ext>
                  </a:extLst>
                </p:cNvPr>
                <p:cNvGrpSpPr>
                  <a:grpSpLocks/>
                </p:cNvGrpSpPr>
                <p:nvPr/>
              </p:nvGrpSpPr>
              <p:grpSpPr bwMode="auto">
                <a:xfrm>
                  <a:off x="399" y="1189"/>
                  <a:ext cx="125" cy="365"/>
                  <a:chOff x="395" y="1189"/>
                  <a:chExt cx="125" cy="365"/>
                </a:xfrm>
              </p:grpSpPr>
              <p:grpSp>
                <p:nvGrpSpPr>
                  <p:cNvPr id="474" name="Group 114">
                    <a:extLst>
                      <a:ext uri="{FF2B5EF4-FFF2-40B4-BE49-F238E27FC236}">
                        <a16:creationId xmlns:a16="http://schemas.microsoft.com/office/drawing/2014/main" id="{67BB01F5-F123-489D-9B9C-EF7F81B09123}"/>
                      </a:ext>
                    </a:extLst>
                  </p:cNvPr>
                  <p:cNvGrpSpPr>
                    <a:grpSpLocks/>
                  </p:cNvGrpSpPr>
                  <p:nvPr/>
                </p:nvGrpSpPr>
                <p:grpSpPr bwMode="auto">
                  <a:xfrm>
                    <a:off x="414" y="1310"/>
                    <a:ext cx="87" cy="244"/>
                    <a:chOff x="410" y="1310"/>
                    <a:chExt cx="53" cy="250"/>
                  </a:xfrm>
                </p:grpSpPr>
                <p:sp>
                  <p:nvSpPr>
                    <p:cNvPr id="476" name="Freeform 115">
                      <a:extLst>
                        <a:ext uri="{FF2B5EF4-FFF2-40B4-BE49-F238E27FC236}">
                          <a16:creationId xmlns:a16="http://schemas.microsoft.com/office/drawing/2014/main" id="{E9D23199-6A2F-4947-9ED3-2D540BAB5666}"/>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7" name="Freeform 116">
                      <a:extLst>
                        <a:ext uri="{FF2B5EF4-FFF2-40B4-BE49-F238E27FC236}">
                          <a16:creationId xmlns:a16="http://schemas.microsoft.com/office/drawing/2014/main" id="{C91B932B-6D2E-4217-86BA-3CAE4162216A}"/>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75" name="Oval 117">
                    <a:extLst>
                      <a:ext uri="{FF2B5EF4-FFF2-40B4-BE49-F238E27FC236}">
                        <a16:creationId xmlns:a16="http://schemas.microsoft.com/office/drawing/2014/main" id="{CC1B1979-1389-4B4C-B629-C57CC2F2424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69" name="Group 118">
                  <a:extLst>
                    <a:ext uri="{FF2B5EF4-FFF2-40B4-BE49-F238E27FC236}">
                      <a16:creationId xmlns:a16="http://schemas.microsoft.com/office/drawing/2014/main" id="{99B053D9-0D59-4836-9A86-E89128073A06}"/>
                    </a:ext>
                  </a:extLst>
                </p:cNvPr>
                <p:cNvGrpSpPr>
                  <a:grpSpLocks/>
                </p:cNvGrpSpPr>
                <p:nvPr/>
              </p:nvGrpSpPr>
              <p:grpSpPr bwMode="auto">
                <a:xfrm flipV="1">
                  <a:off x="400" y="1581"/>
                  <a:ext cx="125" cy="365"/>
                  <a:chOff x="395" y="1189"/>
                  <a:chExt cx="125" cy="365"/>
                </a:xfrm>
              </p:grpSpPr>
              <p:grpSp>
                <p:nvGrpSpPr>
                  <p:cNvPr id="470" name="Group 119">
                    <a:extLst>
                      <a:ext uri="{FF2B5EF4-FFF2-40B4-BE49-F238E27FC236}">
                        <a16:creationId xmlns:a16="http://schemas.microsoft.com/office/drawing/2014/main" id="{B89A72BD-91F6-4F8A-A7F9-73B710927908}"/>
                      </a:ext>
                    </a:extLst>
                  </p:cNvPr>
                  <p:cNvGrpSpPr>
                    <a:grpSpLocks/>
                  </p:cNvGrpSpPr>
                  <p:nvPr/>
                </p:nvGrpSpPr>
                <p:grpSpPr bwMode="auto">
                  <a:xfrm>
                    <a:off x="414" y="1310"/>
                    <a:ext cx="87" cy="244"/>
                    <a:chOff x="410" y="1310"/>
                    <a:chExt cx="53" cy="250"/>
                  </a:xfrm>
                </p:grpSpPr>
                <p:sp>
                  <p:nvSpPr>
                    <p:cNvPr id="472" name="Freeform 120">
                      <a:extLst>
                        <a:ext uri="{FF2B5EF4-FFF2-40B4-BE49-F238E27FC236}">
                          <a16:creationId xmlns:a16="http://schemas.microsoft.com/office/drawing/2014/main" id="{15DA2F64-BBA8-486A-B140-BAAE78D46209}"/>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3" name="Freeform 121">
                      <a:extLst>
                        <a:ext uri="{FF2B5EF4-FFF2-40B4-BE49-F238E27FC236}">
                          <a16:creationId xmlns:a16="http://schemas.microsoft.com/office/drawing/2014/main" id="{06BD9C50-F258-491F-99D0-679B734F87C3}"/>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71" name="Oval 122">
                    <a:extLst>
                      <a:ext uri="{FF2B5EF4-FFF2-40B4-BE49-F238E27FC236}">
                        <a16:creationId xmlns:a16="http://schemas.microsoft.com/office/drawing/2014/main" id="{5781B72D-341A-4AA2-8E46-150EEED8C8D4}"/>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3" name="Group 123">
                <a:extLst>
                  <a:ext uri="{FF2B5EF4-FFF2-40B4-BE49-F238E27FC236}">
                    <a16:creationId xmlns:a16="http://schemas.microsoft.com/office/drawing/2014/main" id="{B4A3D588-7BF2-4952-8821-14F52DA70B7F}"/>
                  </a:ext>
                </a:extLst>
              </p:cNvPr>
              <p:cNvGrpSpPr>
                <a:grpSpLocks/>
              </p:cNvGrpSpPr>
              <p:nvPr/>
            </p:nvGrpSpPr>
            <p:grpSpPr bwMode="auto">
              <a:xfrm flipH="1">
                <a:off x="284" y="2093"/>
                <a:ext cx="47" cy="164"/>
                <a:chOff x="399" y="1189"/>
                <a:chExt cx="126" cy="757"/>
              </a:xfrm>
            </p:grpSpPr>
            <p:grpSp>
              <p:nvGrpSpPr>
                <p:cNvPr id="458" name="Group 124">
                  <a:extLst>
                    <a:ext uri="{FF2B5EF4-FFF2-40B4-BE49-F238E27FC236}">
                      <a16:creationId xmlns:a16="http://schemas.microsoft.com/office/drawing/2014/main" id="{AA91F5A5-DEE0-468C-B8CE-9087D4A55D0B}"/>
                    </a:ext>
                  </a:extLst>
                </p:cNvPr>
                <p:cNvGrpSpPr>
                  <a:grpSpLocks/>
                </p:cNvGrpSpPr>
                <p:nvPr/>
              </p:nvGrpSpPr>
              <p:grpSpPr bwMode="auto">
                <a:xfrm>
                  <a:off x="399" y="1189"/>
                  <a:ext cx="125" cy="365"/>
                  <a:chOff x="395" y="1189"/>
                  <a:chExt cx="125" cy="365"/>
                </a:xfrm>
              </p:grpSpPr>
              <p:grpSp>
                <p:nvGrpSpPr>
                  <p:cNvPr id="464" name="Group 125">
                    <a:extLst>
                      <a:ext uri="{FF2B5EF4-FFF2-40B4-BE49-F238E27FC236}">
                        <a16:creationId xmlns:a16="http://schemas.microsoft.com/office/drawing/2014/main" id="{E813493D-F264-4778-BFCA-F098CC7D1290}"/>
                      </a:ext>
                    </a:extLst>
                  </p:cNvPr>
                  <p:cNvGrpSpPr>
                    <a:grpSpLocks/>
                  </p:cNvGrpSpPr>
                  <p:nvPr/>
                </p:nvGrpSpPr>
                <p:grpSpPr bwMode="auto">
                  <a:xfrm>
                    <a:off x="414" y="1310"/>
                    <a:ext cx="87" cy="244"/>
                    <a:chOff x="410" y="1310"/>
                    <a:chExt cx="53" cy="250"/>
                  </a:xfrm>
                </p:grpSpPr>
                <p:sp>
                  <p:nvSpPr>
                    <p:cNvPr id="466" name="Freeform 126">
                      <a:extLst>
                        <a:ext uri="{FF2B5EF4-FFF2-40B4-BE49-F238E27FC236}">
                          <a16:creationId xmlns:a16="http://schemas.microsoft.com/office/drawing/2014/main" id="{9C74774A-B49C-4158-88C6-8D37FE905185}"/>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7" name="Freeform 127">
                      <a:extLst>
                        <a:ext uri="{FF2B5EF4-FFF2-40B4-BE49-F238E27FC236}">
                          <a16:creationId xmlns:a16="http://schemas.microsoft.com/office/drawing/2014/main" id="{897DE9FC-0F84-4977-A7D7-8ED2BD62B426}"/>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65" name="Oval 128">
                    <a:extLst>
                      <a:ext uri="{FF2B5EF4-FFF2-40B4-BE49-F238E27FC236}">
                        <a16:creationId xmlns:a16="http://schemas.microsoft.com/office/drawing/2014/main" id="{57977352-D85E-4E2B-9086-02BEE3C061A0}"/>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59" name="Group 129">
                  <a:extLst>
                    <a:ext uri="{FF2B5EF4-FFF2-40B4-BE49-F238E27FC236}">
                      <a16:creationId xmlns:a16="http://schemas.microsoft.com/office/drawing/2014/main" id="{5CA24423-2705-4565-9218-9C051AAABE6C}"/>
                    </a:ext>
                  </a:extLst>
                </p:cNvPr>
                <p:cNvGrpSpPr>
                  <a:grpSpLocks/>
                </p:cNvGrpSpPr>
                <p:nvPr/>
              </p:nvGrpSpPr>
              <p:grpSpPr bwMode="auto">
                <a:xfrm flipV="1">
                  <a:off x="400" y="1581"/>
                  <a:ext cx="125" cy="365"/>
                  <a:chOff x="395" y="1189"/>
                  <a:chExt cx="125" cy="365"/>
                </a:xfrm>
              </p:grpSpPr>
              <p:grpSp>
                <p:nvGrpSpPr>
                  <p:cNvPr id="460" name="Group 130">
                    <a:extLst>
                      <a:ext uri="{FF2B5EF4-FFF2-40B4-BE49-F238E27FC236}">
                        <a16:creationId xmlns:a16="http://schemas.microsoft.com/office/drawing/2014/main" id="{1528C50D-A61C-4574-901C-DE806A08E99E}"/>
                      </a:ext>
                    </a:extLst>
                  </p:cNvPr>
                  <p:cNvGrpSpPr>
                    <a:grpSpLocks/>
                  </p:cNvGrpSpPr>
                  <p:nvPr/>
                </p:nvGrpSpPr>
                <p:grpSpPr bwMode="auto">
                  <a:xfrm>
                    <a:off x="414" y="1310"/>
                    <a:ext cx="87" cy="244"/>
                    <a:chOff x="410" y="1310"/>
                    <a:chExt cx="53" cy="250"/>
                  </a:xfrm>
                </p:grpSpPr>
                <p:sp>
                  <p:nvSpPr>
                    <p:cNvPr id="462" name="Freeform 131">
                      <a:extLst>
                        <a:ext uri="{FF2B5EF4-FFF2-40B4-BE49-F238E27FC236}">
                          <a16:creationId xmlns:a16="http://schemas.microsoft.com/office/drawing/2014/main" id="{453A511A-5929-46E4-BB97-7A86B9ED3662}"/>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3" name="Freeform 132">
                      <a:extLst>
                        <a:ext uri="{FF2B5EF4-FFF2-40B4-BE49-F238E27FC236}">
                          <a16:creationId xmlns:a16="http://schemas.microsoft.com/office/drawing/2014/main" id="{48C684C8-27FE-4EE7-AF9B-98D0D0BEF6A8}"/>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61" name="Oval 133">
                    <a:extLst>
                      <a:ext uri="{FF2B5EF4-FFF2-40B4-BE49-F238E27FC236}">
                        <a16:creationId xmlns:a16="http://schemas.microsoft.com/office/drawing/2014/main" id="{10E717F8-952C-4662-8645-7765E1E9562C}"/>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4" name="Group 134">
                <a:extLst>
                  <a:ext uri="{FF2B5EF4-FFF2-40B4-BE49-F238E27FC236}">
                    <a16:creationId xmlns:a16="http://schemas.microsoft.com/office/drawing/2014/main" id="{BD9344AC-8AF2-4FC3-A987-A53EB232C6BE}"/>
                  </a:ext>
                </a:extLst>
              </p:cNvPr>
              <p:cNvGrpSpPr>
                <a:grpSpLocks/>
              </p:cNvGrpSpPr>
              <p:nvPr/>
            </p:nvGrpSpPr>
            <p:grpSpPr bwMode="auto">
              <a:xfrm flipH="1">
                <a:off x="337" y="2093"/>
                <a:ext cx="47" cy="164"/>
                <a:chOff x="399" y="1189"/>
                <a:chExt cx="126" cy="757"/>
              </a:xfrm>
            </p:grpSpPr>
            <p:grpSp>
              <p:nvGrpSpPr>
                <p:cNvPr id="448" name="Group 135">
                  <a:extLst>
                    <a:ext uri="{FF2B5EF4-FFF2-40B4-BE49-F238E27FC236}">
                      <a16:creationId xmlns:a16="http://schemas.microsoft.com/office/drawing/2014/main" id="{A68385C1-8325-4724-B88A-CFB064D23111}"/>
                    </a:ext>
                  </a:extLst>
                </p:cNvPr>
                <p:cNvGrpSpPr>
                  <a:grpSpLocks/>
                </p:cNvGrpSpPr>
                <p:nvPr/>
              </p:nvGrpSpPr>
              <p:grpSpPr bwMode="auto">
                <a:xfrm>
                  <a:off x="399" y="1189"/>
                  <a:ext cx="125" cy="365"/>
                  <a:chOff x="395" y="1189"/>
                  <a:chExt cx="125" cy="365"/>
                </a:xfrm>
              </p:grpSpPr>
              <p:grpSp>
                <p:nvGrpSpPr>
                  <p:cNvPr id="454" name="Group 136">
                    <a:extLst>
                      <a:ext uri="{FF2B5EF4-FFF2-40B4-BE49-F238E27FC236}">
                        <a16:creationId xmlns:a16="http://schemas.microsoft.com/office/drawing/2014/main" id="{3606BC8A-CB26-4BE7-BC56-B1599351384C}"/>
                      </a:ext>
                    </a:extLst>
                  </p:cNvPr>
                  <p:cNvGrpSpPr>
                    <a:grpSpLocks/>
                  </p:cNvGrpSpPr>
                  <p:nvPr/>
                </p:nvGrpSpPr>
                <p:grpSpPr bwMode="auto">
                  <a:xfrm>
                    <a:off x="414" y="1310"/>
                    <a:ext cx="87" cy="244"/>
                    <a:chOff x="410" y="1310"/>
                    <a:chExt cx="53" cy="250"/>
                  </a:xfrm>
                </p:grpSpPr>
                <p:sp>
                  <p:nvSpPr>
                    <p:cNvPr id="456" name="Freeform 137">
                      <a:extLst>
                        <a:ext uri="{FF2B5EF4-FFF2-40B4-BE49-F238E27FC236}">
                          <a16:creationId xmlns:a16="http://schemas.microsoft.com/office/drawing/2014/main" id="{6D2EC25B-6E62-4852-B63E-C27D5D0E303B}"/>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7" name="Freeform 138">
                      <a:extLst>
                        <a:ext uri="{FF2B5EF4-FFF2-40B4-BE49-F238E27FC236}">
                          <a16:creationId xmlns:a16="http://schemas.microsoft.com/office/drawing/2014/main" id="{085B9C94-241E-432E-8E7F-B59449CDA22E}"/>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55" name="Oval 139">
                    <a:extLst>
                      <a:ext uri="{FF2B5EF4-FFF2-40B4-BE49-F238E27FC236}">
                        <a16:creationId xmlns:a16="http://schemas.microsoft.com/office/drawing/2014/main" id="{952CA870-770C-43FC-B232-D92601040E6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49" name="Group 140">
                  <a:extLst>
                    <a:ext uri="{FF2B5EF4-FFF2-40B4-BE49-F238E27FC236}">
                      <a16:creationId xmlns:a16="http://schemas.microsoft.com/office/drawing/2014/main" id="{1142259C-0023-4BA7-BF4B-EA1433F49133}"/>
                    </a:ext>
                  </a:extLst>
                </p:cNvPr>
                <p:cNvGrpSpPr>
                  <a:grpSpLocks/>
                </p:cNvGrpSpPr>
                <p:nvPr/>
              </p:nvGrpSpPr>
              <p:grpSpPr bwMode="auto">
                <a:xfrm flipV="1">
                  <a:off x="400" y="1581"/>
                  <a:ext cx="125" cy="365"/>
                  <a:chOff x="395" y="1189"/>
                  <a:chExt cx="125" cy="365"/>
                </a:xfrm>
              </p:grpSpPr>
              <p:grpSp>
                <p:nvGrpSpPr>
                  <p:cNvPr id="450" name="Group 141">
                    <a:extLst>
                      <a:ext uri="{FF2B5EF4-FFF2-40B4-BE49-F238E27FC236}">
                        <a16:creationId xmlns:a16="http://schemas.microsoft.com/office/drawing/2014/main" id="{2A640729-0A09-471D-854A-0090397479DE}"/>
                      </a:ext>
                    </a:extLst>
                  </p:cNvPr>
                  <p:cNvGrpSpPr>
                    <a:grpSpLocks/>
                  </p:cNvGrpSpPr>
                  <p:nvPr/>
                </p:nvGrpSpPr>
                <p:grpSpPr bwMode="auto">
                  <a:xfrm>
                    <a:off x="414" y="1310"/>
                    <a:ext cx="87" cy="244"/>
                    <a:chOff x="410" y="1310"/>
                    <a:chExt cx="53" cy="250"/>
                  </a:xfrm>
                </p:grpSpPr>
                <p:sp>
                  <p:nvSpPr>
                    <p:cNvPr id="452" name="Freeform 142">
                      <a:extLst>
                        <a:ext uri="{FF2B5EF4-FFF2-40B4-BE49-F238E27FC236}">
                          <a16:creationId xmlns:a16="http://schemas.microsoft.com/office/drawing/2014/main" id="{191BCAB3-8F20-4F4D-AFE8-29AF161F074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3" name="Freeform 143">
                      <a:extLst>
                        <a:ext uri="{FF2B5EF4-FFF2-40B4-BE49-F238E27FC236}">
                          <a16:creationId xmlns:a16="http://schemas.microsoft.com/office/drawing/2014/main" id="{59BD45EC-FFDA-482C-B44D-9D730FECCC15}"/>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51" name="Oval 144">
                    <a:extLst>
                      <a:ext uri="{FF2B5EF4-FFF2-40B4-BE49-F238E27FC236}">
                        <a16:creationId xmlns:a16="http://schemas.microsoft.com/office/drawing/2014/main" id="{368C5716-BBDC-4D46-8659-857C97DB471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5" name="Group 145">
                <a:extLst>
                  <a:ext uri="{FF2B5EF4-FFF2-40B4-BE49-F238E27FC236}">
                    <a16:creationId xmlns:a16="http://schemas.microsoft.com/office/drawing/2014/main" id="{33983550-A441-4BC5-94DF-79FA7E3B1D8E}"/>
                  </a:ext>
                </a:extLst>
              </p:cNvPr>
              <p:cNvGrpSpPr>
                <a:grpSpLocks/>
              </p:cNvGrpSpPr>
              <p:nvPr/>
            </p:nvGrpSpPr>
            <p:grpSpPr bwMode="auto">
              <a:xfrm flipH="1">
                <a:off x="390" y="2093"/>
                <a:ext cx="47" cy="164"/>
                <a:chOff x="399" y="1189"/>
                <a:chExt cx="126" cy="757"/>
              </a:xfrm>
            </p:grpSpPr>
            <p:grpSp>
              <p:nvGrpSpPr>
                <p:cNvPr id="438" name="Group 146">
                  <a:extLst>
                    <a:ext uri="{FF2B5EF4-FFF2-40B4-BE49-F238E27FC236}">
                      <a16:creationId xmlns:a16="http://schemas.microsoft.com/office/drawing/2014/main" id="{95F66946-1137-4C7A-B41A-3AB0B69541EB}"/>
                    </a:ext>
                  </a:extLst>
                </p:cNvPr>
                <p:cNvGrpSpPr>
                  <a:grpSpLocks/>
                </p:cNvGrpSpPr>
                <p:nvPr/>
              </p:nvGrpSpPr>
              <p:grpSpPr bwMode="auto">
                <a:xfrm>
                  <a:off x="399" y="1189"/>
                  <a:ext cx="125" cy="365"/>
                  <a:chOff x="395" y="1189"/>
                  <a:chExt cx="125" cy="365"/>
                </a:xfrm>
              </p:grpSpPr>
              <p:grpSp>
                <p:nvGrpSpPr>
                  <p:cNvPr id="444" name="Group 147">
                    <a:extLst>
                      <a:ext uri="{FF2B5EF4-FFF2-40B4-BE49-F238E27FC236}">
                        <a16:creationId xmlns:a16="http://schemas.microsoft.com/office/drawing/2014/main" id="{13A258ED-91B9-40BC-A60E-980843810877}"/>
                      </a:ext>
                    </a:extLst>
                  </p:cNvPr>
                  <p:cNvGrpSpPr>
                    <a:grpSpLocks/>
                  </p:cNvGrpSpPr>
                  <p:nvPr/>
                </p:nvGrpSpPr>
                <p:grpSpPr bwMode="auto">
                  <a:xfrm>
                    <a:off x="414" y="1310"/>
                    <a:ext cx="87" cy="244"/>
                    <a:chOff x="410" y="1310"/>
                    <a:chExt cx="53" cy="250"/>
                  </a:xfrm>
                </p:grpSpPr>
                <p:sp>
                  <p:nvSpPr>
                    <p:cNvPr id="446" name="Freeform 148">
                      <a:extLst>
                        <a:ext uri="{FF2B5EF4-FFF2-40B4-BE49-F238E27FC236}">
                          <a16:creationId xmlns:a16="http://schemas.microsoft.com/office/drawing/2014/main" id="{C912CC0D-4FC6-437E-84A4-E3FFC9A4D3E8}"/>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7" name="Freeform 149">
                      <a:extLst>
                        <a:ext uri="{FF2B5EF4-FFF2-40B4-BE49-F238E27FC236}">
                          <a16:creationId xmlns:a16="http://schemas.microsoft.com/office/drawing/2014/main" id="{251A00D0-14E7-46A0-BA79-1D85BCD28CBE}"/>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45" name="Oval 150">
                    <a:extLst>
                      <a:ext uri="{FF2B5EF4-FFF2-40B4-BE49-F238E27FC236}">
                        <a16:creationId xmlns:a16="http://schemas.microsoft.com/office/drawing/2014/main" id="{70DBE0D7-F633-48CA-9D46-8F36B18A45FA}"/>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39" name="Group 151">
                  <a:extLst>
                    <a:ext uri="{FF2B5EF4-FFF2-40B4-BE49-F238E27FC236}">
                      <a16:creationId xmlns:a16="http://schemas.microsoft.com/office/drawing/2014/main" id="{99C93350-4751-4968-BCC3-F78BF7F28C8F}"/>
                    </a:ext>
                  </a:extLst>
                </p:cNvPr>
                <p:cNvGrpSpPr>
                  <a:grpSpLocks/>
                </p:cNvGrpSpPr>
                <p:nvPr/>
              </p:nvGrpSpPr>
              <p:grpSpPr bwMode="auto">
                <a:xfrm flipV="1">
                  <a:off x="400" y="1581"/>
                  <a:ext cx="125" cy="365"/>
                  <a:chOff x="395" y="1189"/>
                  <a:chExt cx="125" cy="365"/>
                </a:xfrm>
              </p:grpSpPr>
              <p:grpSp>
                <p:nvGrpSpPr>
                  <p:cNvPr id="440" name="Group 152">
                    <a:extLst>
                      <a:ext uri="{FF2B5EF4-FFF2-40B4-BE49-F238E27FC236}">
                        <a16:creationId xmlns:a16="http://schemas.microsoft.com/office/drawing/2014/main" id="{A1ABB868-7474-4817-939E-654519C85E50}"/>
                      </a:ext>
                    </a:extLst>
                  </p:cNvPr>
                  <p:cNvGrpSpPr>
                    <a:grpSpLocks/>
                  </p:cNvGrpSpPr>
                  <p:nvPr/>
                </p:nvGrpSpPr>
                <p:grpSpPr bwMode="auto">
                  <a:xfrm>
                    <a:off x="414" y="1310"/>
                    <a:ext cx="87" cy="244"/>
                    <a:chOff x="410" y="1310"/>
                    <a:chExt cx="53" cy="250"/>
                  </a:xfrm>
                </p:grpSpPr>
                <p:sp>
                  <p:nvSpPr>
                    <p:cNvPr id="442" name="Freeform 153">
                      <a:extLst>
                        <a:ext uri="{FF2B5EF4-FFF2-40B4-BE49-F238E27FC236}">
                          <a16:creationId xmlns:a16="http://schemas.microsoft.com/office/drawing/2014/main" id="{BE10C5F9-D171-4B09-B614-5AAD22AD6792}"/>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3" name="Freeform 154">
                      <a:extLst>
                        <a:ext uri="{FF2B5EF4-FFF2-40B4-BE49-F238E27FC236}">
                          <a16:creationId xmlns:a16="http://schemas.microsoft.com/office/drawing/2014/main" id="{0895FC7E-D344-4BF5-8BDE-F91844244257}"/>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41" name="Oval 155">
                    <a:extLst>
                      <a:ext uri="{FF2B5EF4-FFF2-40B4-BE49-F238E27FC236}">
                        <a16:creationId xmlns:a16="http://schemas.microsoft.com/office/drawing/2014/main" id="{2596A0C3-4EB0-4D28-89C8-F4F660798842}"/>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6" name="Group 156">
                <a:extLst>
                  <a:ext uri="{FF2B5EF4-FFF2-40B4-BE49-F238E27FC236}">
                    <a16:creationId xmlns:a16="http://schemas.microsoft.com/office/drawing/2014/main" id="{55D184E2-7FA2-4002-A9CA-EC5ECF627751}"/>
                  </a:ext>
                </a:extLst>
              </p:cNvPr>
              <p:cNvGrpSpPr>
                <a:grpSpLocks/>
              </p:cNvGrpSpPr>
              <p:nvPr/>
            </p:nvGrpSpPr>
            <p:grpSpPr bwMode="auto">
              <a:xfrm flipH="1">
                <a:off x="443" y="2077"/>
                <a:ext cx="47" cy="165"/>
                <a:chOff x="399" y="1189"/>
                <a:chExt cx="126" cy="757"/>
              </a:xfrm>
            </p:grpSpPr>
            <p:grpSp>
              <p:nvGrpSpPr>
                <p:cNvPr id="428" name="Group 157">
                  <a:extLst>
                    <a:ext uri="{FF2B5EF4-FFF2-40B4-BE49-F238E27FC236}">
                      <a16:creationId xmlns:a16="http://schemas.microsoft.com/office/drawing/2014/main" id="{5F9E08EB-A1F7-4621-8ABA-0FD5169A35E1}"/>
                    </a:ext>
                  </a:extLst>
                </p:cNvPr>
                <p:cNvGrpSpPr>
                  <a:grpSpLocks/>
                </p:cNvGrpSpPr>
                <p:nvPr/>
              </p:nvGrpSpPr>
              <p:grpSpPr bwMode="auto">
                <a:xfrm>
                  <a:off x="399" y="1189"/>
                  <a:ext cx="125" cy="365"/>
                  <a:chOff x="395" y="1189"/>
                  <a:chExt cx="125" cy="365"/>
                </a:xfrm>
              </p:grpSpPr>
              <p:grpSp>
                <p:nvGrpSpPr>
                  <p:cNvPr id="434" name="Group 158">
                    <a:extLst>
                      <a:ext uri="{FF2B5EF4-FFF2-40B4-BE49-F238E27FC236}">
                        <a16:creationId xmlns:a16="http://schemas.microsoft.com/office/drawing/2014/main" id="{A7FA4B33-F9AA-4937-95B3-8B088BFDD541}"/>
                      </a:ext>
                    </a:extLst>
                  </p:cNvPr>
                  <p:cNvGrpSpPr>
                    <a:grpSpLocks/>
                  </p:cNvGrpSpPr>
                  <p:nvPr/>
                </p:nvGrpSpPr>
                <p:grpSpPr bwMode="auto">
                  <a:xfrm>
                    <a:off x="414" y="1310"/>
                    <a:ext cx="87" cy="244"/>
                    <a:chOff x="410" y="1310"/>
                    <a:chExt cx="53" cy="250"/>
                  </a:xfrm>
                </p:grpSpPr>
                <p:sp>
                  <p:nvSpPr>
                    <p:cNvPr id="436" name="Freeform 159">
                      <a:extLst>
                        <a:ext uri="{FF2B5EF4-FFF2-40B4-BE49-F238E27FC236}">
                          <a16:creationId xmlns:a16="http://schemas.microsoft.com/office/drawing/2014/main" id="{4323CB77-8313-4B80-AF83-70F6027ADAC2}"/>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7" name="Freeform 160">
                      <a:extLst>
                        <a:ext uri="{FF2B5EF4-FFF2-40B4-BE49-F238E27FC236}">
                          <a16:creationId xmlns:a16="http://schemas.microsoft.com/office/drawing/2014/main" id="{B0CFD14C-B76E-472A-8314-CA408080527F}"/>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35" name="Oval 161">
                    <a:extLst>
                      <a:ext uri="{FF2B5EF4-FFF2-40B4-BE49-F238E27FC236}">
                        <a16:creationId xmlns:a16="http://schemas.microsoft.com/office/drawing/2014/main" id="{C40CBC76-4157-4E30-98E8-A446CAA5A87B}"/>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29" name="Group 162">
                  <a:extLst>
                    <a:ext uri="{FF2B5EF4-FFF2-40B4-BE49-F238E27FC236}">
                      <a16:creationId xmlns:a16="http://schemas.microsoft.com/office/drawing/2014/main" id="{315B6492-761D-4B2E-AB70-ECB65B1EFD93}"/>
                    </a:ext>
                  </a:extLst>
                </p:cNvPr>
                <p:cNvGrpSpPr>
                  <a:grpSpLocks/>
                </p:cNvGrpSpPr>
                <p:nvPr/>
              </p:nvGrpSpPr>
              <p:grpSpPr bwMode="auto">
                <a:xfrm flipV="1">
                  <a:off x="400" y="1581"/>
                  <a:ext cx="125" cy="365"/>
                  <a:chOff x="395" y="1189"/>
                  <a:chExt cx="125" cy="365"/>
                </a:xfrm>
              </p:grpSpPr>
              <p:grpSp>
                <p:nvGrpSpPr>
                  <p:cNvPr id="430" name="Group 163">
                    <a:extLst>
                      <a:ext uri="{FF2B5EF4-FFF2-40B4-BE49-F238E27FC236}">
                        <a16:creationId xmlns:a16="http://schemas.microsoft.com/office/drawing/2014/main" id="{E4DACA3E-3A4C-417C-97FD-A3B9C6947798}"/>
                      </a:ext>
                    </a:extLst>
                  </p:cNvPr>
                  <p:cNvGrpSpPr>
                    <a:grpSpLocks/>
                  </p:cNvGrpSpPr>
                  <p:nvPr/>
                </p:nvGrpSpPr>
                <p:grpSpPr bwMode="auto">
                  <a:xfrm>
                    <a:off x="414" y="1310"/>
                    <a:ext cx="87" cy="244"/>
                    <a:chOff x="410" y="1310"/>
                    <a:chExt cx="53" cy="250"/>
                  </a:xfrm>
                </p:grpSpPr>
                <p:sp>
                  <p:nvSpPr>
                    <p:cNvPr id="432" name="Freeform 164">
                      <a:extLst>
                        <a:ext uri="{FF2B5EF4-FFF2-40B4-BE49-F238E27FC236}">
                          <a16:creationId xmlns:a16="http://schemas.microsoft.com/office/drawing/2014/main" id="{BF68760C-C456-40E5-AFBD-B2606AA69230}"/>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3" name="Freeform 165">
                      <a:extLst>
                        <a:ext uri="{FF2B5EF4-FFF2-40B4-BE49-F238E27FC236}">
                          <a16:creationId xmlns:a16="http://schemas.microsoft.com/office/drawing/2014/main" id="{24EFAE61-B52B-4754-9EEE-2950F036DD6A}"/>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31" name="Oval 166">
                    <a:extLst>
                      <a:ext uri="{FF2B5EF4-FFF2-40B4-BE49-F238E27FC236}">
                        <a16:creationId xmlns:a16="http://schemas.microsoft.com/office/drawing/2014/main" id="{55A4D256-161D-46D5-B9F8-B1512E16BFB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7" name="Group 167">
                <a:extLst>
                  <a:ext uri="{FF2B5EF4-FFF2-40B4-BE49-F238E27FC236}">
                    <a16:creationId xmlns:a16="http://schemas.microsoft.com/office/drawing/2014/main" id="{D0247B5E-560D-45CE-BD2C-155F1A6EA078}"/>
                  </a:ext>
                </a:extLst>
              </p:cNvPr>
              <p:cNvGrpSpPr>
                <a:grpSpLocks/>
              </p:cNvGrpSpPr>
              <p:nvPr/>
            </p:nvGrpSpPr>
            <p:grpSpPr bwMode="auto">
              <a:xfrm flipH="1">
                <a:off x="496" y="2077"/>
                <a:ext cx="47" cy="165"/>
                <a:chOff x="399" y="1189"/>
                <a:chExt cx="126" cy="757"/>
              </a:xfrm>
            </p:grpSpPr>
            <p:grpSp>
              <p:nvGrpSpPr>
                <p:cNvPr id="418" name="Group 168">
                  <a:extLst>
                    <a:ext uri="{FF2B5EF4-FFF2-40B4-BE49-F238E27FC236}">
                      <a16:creationId xmlns:a16="http://schemas.microsoft.com/office/drawing/2014/main" id="{86E51EC1-28C3-47CB-9107-908757641457}"/>
                    </a:ext>
                  </a:extLst>
                </p:cNvPr>
                <p:cNvGrpSpPr>
                  <a:grpSpLocks/>
                </p:cNvGrpSpPr>
                <p:nvPr/>
              </p:nvGrpSpPr>
              <p:grpSpPr bwMode="auto">
                <a:xfrm>
                  <a:off x="399" y="1189"/>
                  <a:ext cx="125" cy="365"/>
                  <a:chOff x="395" y="1189"/>
                  <a:chExt cx="125" cy="365"/>
                </a:xfrm>
              </p:grpSpPr>
              <p:grpSp>
                <p:nvGrpSpPr>
                  <p:cNvPr id="424" name="Group 169">
                    <a:extLst>
                      <a:ext uri="{FF2B5EF4-FFF2-40B4-BE49-F238E27FC236}">
                        <a16:creationId xmlns:a16="http://schemas.microsoft.com/office/drawing/2014/main" id="{2A324811-8F2A-4616-8BE0-240F0C3AF7ED}"/>
                      </a:ext>
                    </a:extLst>
                  </p:cNvPr>
                  <p:cNvGrpSpPr>
                    <a:grpSpLocks/>
                  </p:cNvGrpSpPr>
                  <p:nvPr/>
                </p:nvGrpSpPr>
                <p:grpSpPr bwMode="auto">
                  <a:xfrm>
                    <a:off x="414" y="1310"/>
                    <a:ext cx="87" cy="244"/>
                    <a:chOff x="410" y="1310"/>
                    <a:chExt cx="53" cy="250"/>
                  </a:xfrm>
                </p:grpSpPr>
                <p:sp>
                  <p:nvSpPr>
                    <p:cNvPr id="426" name="Freeform 170">
                      <a:extLst>
                        <a:ext uri="{FF2B5EF4-FFF2-40B4-BE49-F238E27FC236}">
                          <a16:creationId xmlns:a16="http://schemas.microsoft.com/office/drawing/2014/main" id="{0A8F32D1-5BCC-417E-BDDA-E64CE1825A4F}"/>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7" name="Freeform 171">
                      <a:extLst>
                        <a:ext uri="{FF2B5EF4-FFF2-40B4-BE49-F238E27FC236}">
                          <a16:creationId xmlns:a16="http://schemas.microsoft.com/office/drawing/2014/main" id="{A59D97A0-532A-455B-AFE4-52240DD637AA}"/>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25" name="Oval 172">
                    <a:extLst>
                      <a:ext uri="{FF2B5EF4-FFF2-40B4-BE49-F238E27FC236}">
                        <a16:creationId xmlns:a16="http://schemas.microsoft.com/office/drawing/2014/main" id="{166E1D25-8CDA-4922-B3F4-C5972592A462}"/>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19" name="Group 173">
                  <a:extLst>
                    <a:ext uri="{FF2B5EF4-FFF2-40B4-BE49-F238E27FC236}">
                      <a16:creationId xmlns:a16="http://schemas.microsoft.com/office/drawing/2014/main" id="{E7B1EA5F-9C2E-4A61-9936-2D3F2AD04191}"/>
                    </a:ext>
                  </a:extLst>
                </p:cNvPr>
                <p:cNvGrpSpPr>
                  <a:grpSpLocks/>
                </p:cNvGrpSpPr>
                <p:nvPr/>
              </p:nvGrpSpPr>
              <p:grpSpPr bwMode="auto">
                <a:xfrm flipV="1">
                  <a:off x="400" y="1581"/>
                  <a:ext cx="125" cy="365"/>
                  <a:chOff x="395" y="1189"/>
                  <a:chExt cx="125" cy="365"/>
                </a:xfrm>
              </p:grpSpPr>
              <p:grpSp>
                <p:nvGrpSpPr>
                  <p:cNvPr id="420" name="Group 174">
                    <a:extLst>
                      <a:ext uri="{FF2B5EF4-FFF2-40B4-BE49-F238E27FC236}">
                        <a16:creationId xmlns:a16="http://schemas.microsoft.com/office/drawing/2014/main" id="{465202AF-B271-465D-ADB4-B53941D5F9C4}"/>
                      </a:ext>
                    </a:extLst>
                  </p:cNvPr>
                  <p:cNvGrpSpPr>
                    <a:grpSpLocks/>
                  </p:cNvGrpSpPr>
                  <p:nvPr/>
                </p:nvGrpSpPr>
                <p:grpSpPr bwMode="auto">
                  <a:xfrm>
                    <a:off x="414" y="1310"/>
                    <a:ext cx="87" cy="244"/>
                    <a:chOff x="410" y="1310"/>
                    <a:chExt cx="53" cy="250"/>
                  </a:xfrm>
                </p:grpSpPr>
                <p:sp>
                  <p:nvSpPr>
                    <p:cNvPr id="422" name="Freeform 175">
                      <a:extLst>
                        <a:ext uri="{FF2B5EF4-FFF2-40B4-BE49-F238E27FC236}">
                          <a16:creationId xmlns:a16="http://schemas.microsoft.com/office/drawing/2014/main" id="{2034FE26-8049-4C23-8C1C-721F35DFC654}"/>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3" name="Freeform 176">
                      <a:extLst>
                        <a:ext uri="{FF2B5EF4-FFF2-40B4-BE49-F238E27FC236}">
                          <a16:creationId xmlns:a16="http://schemas.microsoft.com/office/drawing/2014/main" id="{1283B816-2514-40E2-BDB0-41B3547F77A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21" name="Oval 177">
                    <a:extLst>
                      <a:ext uri="{FF2B5EF4-FFF2-40B4-BE49-F238E27FC236}">
                        <a16:creationId xmlns:a16="http://schemas.microsoft.com/office/drawing/2014/main" id="{D1323C8A-6561-40B1-8F5F-B5811B3A00F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8" name="Group 178">
                <a:extLst>
                  <a:ext uri="{FF2B5EF4-FFF2-40B4-BE49-F238E27FC236}">
                    <a16:creationId xmlns:a16="http://schemas.microsoft.com/office/drawing/2014/main" id="{7D87DBDB-47B5-4CD3-84BF-7DBCDE9882D7}"/>
                  </a:ext>
                </a:extLst>
              </p:cNvPr>
              <p:cNvGrpSpPr>
                <a:grpSpLocks/>
              </p:cNvGrpSpPr>
              <p:nvPr/>
            </p:nvGrpSpPr>
            <p:grpSpPr bwMode="auto">
              <a:xfrm flipH="1">
                <a:off x="549" y="2077"/>
                <a:ext cx="47" cy="165"/>
                <a:chOff x="399" y="1189"/>
                <a:chExt cx="126" cy="757"/>
              </a:xfrm>
            </p:grpSpPr>
            <p:grpSp>
              <p:nvGrpSpPr>
                <p:cNvPr id="408" name="Group 179">
                  <a:extLst>
                    <a:ext uri="{FF2B5EF4-FFF2-40B4-BE49-F238E27FC236}">
                      <a16:creationId xmlns:a16="http://schemas.microsoft.com/office/drawing/2014/main" id="{AFAC848D-B0FD-4380-91C1-6D7B653F2D82}"/>
                    </a:ext>
                  </a:extLst>
                </p:cNvPr>
                <p:cNvGrpSpPr>
                  <a:grpSpLocks/>
                </p:cNvGrpSpPr>
                <p:nvPr/>
              </p:nvGrpSpPr>
              <p:grpSpPr bwMode="auto">
                <a:xfrm>
                  <a:off x="399" y="1189"/>
                  <a:ext cx="125" cy="365"/>
                  <a:chOff x="395" y="1189"/>
                  <a:chExt cx="125" cy="365"/>
                </a:xfrm>
              </p:grpSpPr>
              <p:grpSp>
                <p:nvGrpSpPr>
                  <p:cNvPr id="414" name="Group 180">
                    <a:extLst>
                      <a:ext uri="{FF2B5EF4-FFF2-40B4-BE49-F238E27FC236}">
                        <a16:creationId xmlns:a16="http://schemas.microsoft.com/office/drawing/2014/main" id="{F9BDF58D-75C6-473C-9624-04ECCABF7916}"/>
                      </a:ext>
                    </a:extLst>
                  </p:cNvPr>
                  <p:cNvGrpSpPr>
                    <a:grpSpLocks/>
                  </p:cNvGrpSpPr>
                  <p:nvPr/>
                </p:nvGrpSpPr>
                <p:grpSpPr bwMode="auto">
                  <a:xfrm>
                    <a:off x="414" y="1310"/>
                    <a:ext cx="87" cy="244"/>
                    <a:chOff x="410" y="1310"/>
                    <a:chExt cx="53" cy="250"/>
                  </a:xfrm>
                </p:grpSpPr>
                <p:sp>
                  <p:nvSpPr>
                    <p:cNvPr id="416" name="Freeform 181">
                      <a:extLst>
                        <a:ext uri="{FF2B5EF4-FFF2-40B4-BE49-F238E27FC236}">
                          <a16:creationId xmlns:a16="http://schemas.microsoft.com/office/drawing/2014/main" id="{31EBFFAA-2642-41FF-9410-0D8C31B352CA}"/>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7" name="Freeform 182">
                      <a:extLst>
                        <a:ext uri="{FF2B5EF4-FFF2-40B4-BE49-F238E27FC236}">
                          <a16:creationId xmlns:a16="http://schemas.microsoft.com/office/drawing/2014/main" id="{E3A8BF4F-EFF0-4ABA-97D1-555E97910809}"/>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5" name="Oval 183">
                    <a:extLst>
                      <a:ext uri="{FF2B5EF4-FFF2-40B4-BE49-F238E27FC236}">
                        <a16:creationId xmlns:a16="http://schemas.microsoft.com/office/drawing/2014/main" id="{481928C1-29D0-458D-A9F3-136FB137AD0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409" name="Group 184">
                  <a:extLst>
                    <a:ext uri="{FF2B5EF4-FFF2-40B4-BE49-F238E27FC236}">
                      <a16:creationId xmlns:a16="http://schemas.microsoft.com/office/drawing/2014/main" id="{25FB977B-DEAF-4796-83B4-BAD524446ED1}"/>
                    </a:ext>
                  </a:extLst>
                </p:cNvPr>
                <p:cNvGrpSpPr>
                  <a:grpSpLocks/>
                </p:cNvGrpSpPr>
                <p:nvPr/>
              </p:nvGrpSpPr>
              <p:grpSpPr bwMode="auto">
                <a:xfrm flipV="1">
                  <a:off x="400" y="1581"/>
                  <a:ext cx="125" cy="365"/>
                  <a:chOff x="395" y="1189"/>
                  <a:chExt cx="125" cy="365"/>
                </a:xfrm>
              </p:grpSpPr>
              <p:grpSp>
                <p:nvGrpSpPr>
                  <p:cNvPr id="410" name="Group 185">
                    <a:extLst>
                      <a:ext uri="{FF2B5EF4-FFF2-40B4-BE49-F238E27FC236}">
                        <a16:creationId xmlns:a16="http://schemas.microsoft.com/office/drawing/2014/main" id="{249001CB-575F-4AC8-A992-EE123BFE8326}"/>
                      </a:ext>
                    </a:extLst>
                  </p:cNvPr>
                  <p:cNvGrpSpPr>
                    <a:grpSpLocks/>
                  </p:cNvGrpSpPr>
                  <p:nvPr/>
                </p:nvGrpSpPr>
                <p:grpSpPr bwMode="auto">
                  <a:xfrm>
                    <a:off x="414" y="1310"/>
                    <a:ext cx="87" cy="244"/>
                    <a:chOff x="410" y="1310"/>
                    <a:chExt cx="53" cy="250"/>
                  </a:xfrm>
                </p:grpSpPr>
                <p:sp>
                  <p:nvSpPr>
                    <p:cNvPr id="412" name="Freeform 186">
                      <a:extLst>
                        <a:ext uri="{FF2B5EF4-FFF2-40B4-BE49-F238E27FC236}">
                          <a16:creationId xmlns:a16="http://schemas.microsoft.com/office/drawing/2014/main" id="{CDC6D5B4-51E7-4BC5-A006-F7E7CCE7497D}"/>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3" name="Freeform 187">
                      <a:extLst>
                        <a:ext uri="{FF2B5EF4-FFF2-40B4-BE49-F238E27FC236}">
                          <a16:creationId xmlns:a16="http://schemas.microsoft.com/office/drawing/2014/main" id="{049AD9E8-6BAB-4376-A28C-78ADC812DFA7}"/>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11" name="Oval 188">
                    <a:extLst>
                      <a:ext uri="{FF2B5EF4-FFF2-40B4-BE49-F238E27FC236}">
                        <a16:creationId xmlns:a16="http://schemas.microsoft.com/office/drawing/2014/main" id="{886DA5C3-7271-49DC-8DB4-77610CEA36A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89" name="Group 189">
                <a:extLst>
                  <a:ext uri="{FF2B5EF4-FFF2-40B4-BE49-F238E27FC236}">
                    <a16:creationId xmlns:a16="http://schemas.microsoft.com/office/drawing/2014/main" id="{D349E5AF-6589-47D4-A463-A63CE0FFD4BB}"/>
                  </a:ext>
                </a:extLst>
              </p:cNvPr>
              <p:cNvGrpSpPr>
                <a:grpSpLocks/>
              </p:cNvGrpSpPr>
              <p:nvPr/>
            </p:nvGrpSpPr>
            <p:grpSpPr bwMode="auto">
              <a:xfrm flipH="1">
                <a:off x="602" y="2077"/>
                <a:ext cx="46" cy="165"/>
                <a:chOff x="399" y="1189"/>
                <a:chExt cx="126" cy="757"/>
              </a:xfrm>
            </p:grpSpPr>
            <p:grpSp>
              <p:nvGrpSpPr>
                <p:cNvPr id="398" name="Group 190">
                  <a:extLst>
                    <a:ext uri="{FF2B5EF4-FFF2-40B4-BE49-F238E27FC236}">
                      <a16:creationId xmlns:a16="http://schemas.microsoft.com/office/drawing/2014/main" id="{124E975E-58C8-4E11-B9DD-4FD90CFB6771}"/>
                    </a:ext>
                  </a:extLst>
                </p:cNvPr>
                <p:cNvGrpSpPr>
                  <a:grpSpLocks/>
                </p:cNvGrpSpPr>
                <p:nvPr/>
              </p:nvGrpSpPr>
              <p:grpSpPr bwMode="auto">
                <a:xfrm>
                  <a:off x="399" y="1189"/>
                  <a:ext cx="125" cy="365"/>
                  <a:chOff x="395" y="1189"/>
                  <a:chExt cx="125" cy="365"/>
                </a:xfrm>
              </p:grpSpPr>
              <p:grpSp>
                <p:nvGrpSpPr>
                  <p:cNvPr id="404" name="Group 191">
                    <a:extLst>
                      <a:ext uri="{FF2B5EF4-FFF2-40B4-BE49-F238E27FC236}">
                        <a16:creationId xmlns:a16="http://schemas.microsoft.com/office/drawing/2014/main" id="{2E05CA68-8A9A-4DCB-AB5A-4BF7A54F091A}"/>
                      </a:ext>
                    </a:extLst>
                  </p:cNvPr>
                  <p:cNvGrpSpPr>
                    <a:grpSpLocks/>
                  </p:cNvGrpSpPr>
                  <p:nvPr/>
                </p:nvGrpSpPr>
                <p:grpSpPr bwMode="auto">
                  <a:xfrm>
                    <a:off x="414" y="1310"/>
                    <a:ext cx="87" cy="244"/>
                    <a:chOff x="410" y="1310"/>
                    <a:chExt cx="53" cy="250"/>
                  </a:xfrm>
                </p:grpSpPr>
                <p:sp>
                  <p:nvSpPr>
                    <p:cNvPr id="406" name="Freeform 192">
                      <a:extLst>
                        <a:ext uri="{FF2B5EF4-FFF2-40B4-BE49-F238E27FC236}">
                          <a16:creationId xmlns:a16="http://schemas.microsoft.com/office/drawing/2014/main" id="{024A952F-1A6E-4087-A260-FBEF3BCAC117}"/>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7" name="Freeform 193">
                      <a:extLst>
                        <a:ext uri="{FF2B5EF4-FFF2-40B4-BE49-F238E27FC236}">
                          <a16:creationId xmlns:a16="http://schemas.microsoft.com/office/drawing/2014/main" id="{567D1188-A86E-4398-B7D1-FFF92AB01A5F}"/>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05" name="Oval 194">
                    <a:extLst>
                      <a:ext uri="{FF2B5EF4-FFF2-40B4-BE49-F238E27FC236}">
                        <a16:creationId xmlns:a16="http://schemas.microsoft.com/office/drawing/2014/main" id="{2EDFE2E7-059F-4E2C-8A05-4FBCC2DAD9CA}"/>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99" name="Group 195">
                  <a:extLst>
                    <a:ext uri="{FF2B5EF4-FFF2-40B4-BE49-F238E27FC236}">
                      <a16:creationId xmlns:a16="http://schemas.microsoft.com/office/drawing/2014/main" id="{6A2C1782-A6D3-48A2-BBCF-E7CCF67A7781}"/>
                    </a:ext>
                  </a:extLst>
                </p:cNvPr>
                <p:cNvGrpSpPr>
                  <a:grpSpLocks/>
                </p:cNvGrpSpPr>
                <p:nvPr/>
              </p:nvGrpSpPr>
              <p:grpSpPr bwMode="auto">
                <a:xfrm flipV="1">
                  <a:off x="400" y="1581"/>
                  <a:ext cx="125" cy="365"/>
                  <a:chOff x="395" y="1189"/>
                  <a:chExt cx="125" cy="365"/>
                </a:xfrm>
              </p:grpSpPr>
              <p:grpSp>
                <p:nvGrpSpPr>
                  <p:cNvPr id="400" name="Group 196">
                    <a:extLst>
                      <a:ext uri="{FF2B5EF4-FFF2-40B4-BE49-F238E27FC236}">
                        <a16:creationId xmlns:a16="http://schemas.microsoft.com/office/drawing/2014/main" id="{104C6876-B874-47B8-A049-FFB8D8F74C03}"/>
                      </a:ext>
                    </a:extLst>
                  </p:cNvPr>
                  <p:cNvGrpSpPr>
                    <a:grpSpLocks/>
                  </p:cNvGrpSpPr>
                  <p:nvPr/>
                </p:nvGrpSpPr>
                <p:grpSpPr bwMode="auto">
                  <a:xfrm>
                    <a:off x="414" y="1310"/>
                    <a:ext cx="87" cy="244"/>
                    <a:chOff x="410" y="1310"/>
                    <a:chExt cx="53" cy="250"/>
                  </a:xfrm>
                </p:grpSpPr>
                <p:sp>
                  <p:nvSpPr>
                    <p:cNvPr id="402" name="Freeform 197">
                      <a:extLst>
                        <a:ext uri="{FF2B5EF4-FFF2-40B4-BE49-F238E27FC236}">
                          <a16:creationId xmlns:a16="http://schemas.microsoft.com/office/drawing/2014/main" id="{A40D147B-232A-49F8-AF7D-8E82593B502F}"/>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3" name="Freeform 198">
                      <a:extLst>
                        <a:ext uri="{FF2B5EF4-FFF2-40B4-BE49-F238E27FC236}">
                          <a16:creationId xmlns:a16="http://schemas.microsoft.com/office/drawing/2014/main" id="{87AF443C-232E-4AA2-88D6-653FDBB91462}"/>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401" name="Oval 199">
                    <a:extLst>
                      <a:ext uri="{FF2B5EF4-FFF2-40B4-BE49-F238E27FC236}">
                        <a16:creationId xmlns:a16="http://schemas.microsoft.com/office/drawing/2014/main" id="{A208699C-1A86-4BF7-BCB7-C410A2C03F1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0" name="Group 200">
                <a:extLst>
                  <a:ext uri="{FF2B5EF4-FFF2-40B4-BE49-F238E27FC236}">
                    <a16:creationId xmlns:a16="http://schemas.microsoft.com/office/drawing/2014/main" id="{60F14D3F-6D4A-4EC2-ACD5-962EFC3204FD}"/>
                  </a:ext>
                </a:extLst>
              </p:cNvPr>
              <p:cNvGrpSpPr>
                <a:grpSpLocks/>
              </p:cNvGrpSpPr>
              <p:nvPr/>
            </p:nvGrpSpPr>
            <p:grpSpPr bwMode="auto">
              <a:xfrm flipH="1">
                <a:off x="655" y="2077"/>
                <a:ext cx="46" cy="165"/>
                <a:chOff x="399" y="1189"/>
                <a:chExt cx="126" cy="757"/>
              </a:xfrm>
            </p:grpSpPr>
            <p:grpSp>
              <p:nvGrpSpPr>
                <p:cNvPr id="388" name="Group 201">
                  <a:extLst>
                    <a:ext uri="{FF2B5EF4-FFF2-40B4-BE49-F238E27FC236}">
                      <a16:creationId xmlns:a16="http://schemas.microsoft.com/office/drawing/2014/main" id="{48B8F314-2C39-4120-8051-DFADE8E2EC78}"/>
                    </a:ext>
                  </a:extLst>
                </p:cNvPr>
                <p:cNvGrpSpPr>
                  <a:grpSpLocks/>
                </p:cNvGrpSpPr>
                <p:nvPr/>
              </p:nvGrpSpPr>
              <p:grpSpPr bwMode="auto">
                <a:xfrm>
                  <a:off x="399" y="1189"/>
                  <a:ext cx="125" cy="365"/>
                  <a:chOff x="395" y="1189"/>
                  <a:chExt cx="125" cy="365"/>
                </a:xfrm>
              </p:grpSpPr>
              <p:grpSp>
                <p:nvGrpSpPr>
                  <p:cNvPr id="394" name="Group 202">
                    <a:extLst>
                      <a:ext uri="{FF2B5EF4-FFF2-40B4-BE49-F238E27FC236}">
                        <a16:creationId xmlns:a16="http://schemas.microsoft.com/office/drawing/2014/main" id="{3641B6B4-0A78-46A2-83F1-60584DF385BB}"/>
                      </a:ext>
                    </a:extLst>
                  </p:cNvPr>
                  <p:cNvGrpSpPr>
                    <a:grpSpLocks/>
                  </p:cNvGrpSpPr>
                  <p:nvPr/>
                </p:nvGrpSpPr>
                <p:grpSpPr bwMode="auto">
                  <a:xfrm>
                    <a:off x="414" y="1310"/>
                    <a:ext cx="87" cy="244"/>
                    <a:chOff x="410" y="1310"/>
                    <a:chExt cx="53" cy="250"/>
                  </a:xfrm>
                </p:grpSpPr>
                <p:sp>
                  <p:nvSpPr>
                    <p:cNvPr id="396" name="Freeform 203">
                      <a:extLst>
                        <a:ext uri="{FF2B5EF4-FFF2-40B4-BE49-F238E27FC236}">
                          <a16:creationId xmlns:a16="http://schemas.microsoft.com/office/drawing/2014/main" id="{18226D53-916B-4E25-AA78-34EDE3A574F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7" name="Freeform 204">
                      <a:extLst>
                        <a:ext uri="{FF2B5EF4-FFF2-40B4-BE49-F238E27FC236}">
                          <a16:creationId xmlns:a16="http://schemas.microsoft.com/office/drawing/2014/main" id="{A1E9EF3D-0C9A-4018-818E-A0D972EE24EB}"/>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5" name="Oval 205">
                    <a:extLst>
                      <a:ext uri="{FF2B5EF4-FFF2-40B4-BE49-F238E27FC236}">
                        <a16:creationId xmlns:a16="http://schemas.microsoft.com/office/drawing/2014/main" id="{2574E5C2-011D-4A34-BEA6-B4616FD3D7F0}"/>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89" name="Group 206">
                  <a:extLst>
                    <a:ext uri="{FF2B5EF4-FFF2-40B4-BE49-F238E27FC236}">
                      <a16:creationId xmlns:a16="http://schemas.microsoft.com/office/drawing/2014/main" id="{680FE12A-AC0D-4FE2-8C19-4428EC3B97F9}"/>
                    </a:ext>
                  </a:extLst>
                </p:cNvPr>
                <p:cNvGrpSpPr>
                  <a:grpSpLocks/>
                </p:cNvGrpSpPr>
                <p:nvPr/>
              </p:nvGrpSpPr>
              <p:grpSpPr bwMode="auto">
                <a:xfrm flipV="1">
                  <a:off x="400" y="1581"/>
                  <a:ext cx="125" cy="365"/>
                  <a:chOff x="395" y="1189"/>
                  <a:chExt cx="125" cy="365"/>
                </a:xfrm>
              </p:grpSpPr>
              <p:grpSp>
                <p:nvGrpSpPr>
                  <p:cNvPr id="390" name="Group 207">
                    <a:extLst>
                      <a:ext uri="{FF2B5EF4-FFF2-40B4-BE49-F238E27FC236}">
                        <a16:creationId xmlns:a16="http://schemas.microsoft.com/office/drawing/2014/main" id="{37B83F9D-697B-4772-BDED-CBBD8F76BF7F}"/>
                      </a:ext>
                    </a:extLst>
                  </p:cNvPr>
                  <p:cNvGrpSpPr>
                    <a:grpSpLocks/>
                  </p:cNvGrpSpPr>
                  <p:nvPr/>
                </p:nvGrpSpPr>
                <p:grpSpPr bwMode="auto">
                  <a:xfrm>
                    <a:off x="414" y="1310"/>
                    <a:ext cx="87" cy="244"/>
                    <a:chOff x="410" y="1310"/>
                    <a:chExt cx="53" cy="250"/>
                  </a:xfrm>
                </p:grpSpPr>
                <p:sp>
                  <p:nvSpPr>
                    <p:cNvPr id="392" name="Freeform 208">
                      <a:extLst>
                        <a:ext uri="{FF2B5EF4-FFF2-40B4-BE49-F238E27FC236}">
                          <a16:creationId xmlns:a16="http://schemas.microsoft.com/office/drawing/2014/main" id="{9D712681-F3C3-4964-AB2B-024B052AB1F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3" name="Freeform 209">
                      <a:extLst>
                        <a:ext uri="{FF2B5EF4-FFF2-40B4-BE49-F238E27FC236}">
                          <a16:creationId xmlns:a16="http://schemas.microsoft.com/office/drawing/2014/main" id="{BFDA1DD9-A102-446F-872E-C9B02F1CE547}"/>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91" name="Oval 210">
                    <a:extLst>
                      <a:ext uri="{FF2B5EF4-FFF2-40B4-BE49-F238E27FC236}">
                        <a16:creationId xmlns:a16="http://schemas.microsoft.com/office/drawing/2014/main" id="{4F556E63-B8F6-4AA7-BA49-C1301410D207}"/>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1" name="Group 211">
                <a:extLst>
                  <a:ext uri="{FF2B5EF4-FFF2-40B4-BE49-F238E27FC236}">
                    <a16:creationId xmlns:a16="http://schemas.microsoft.com/office/drawing/2014/main" id="{08BC38F4-FEE2-422C-B96F-54422DF8FFBA}"/>
                  </a:ext>
                </a:extLst>
              </p:cNvPr>
              <p:cNvGrpSpPr>
                <a:grpSpLocks/>
              </p:cNvGrpSpPr>
              <p:nvPr/>
            </p:nvGrpSpPr>
            <p:grpSpPr bwMode="auto">
              <a:xfrm flipH="1">
                <a:off x="707" y="2077"/>
                <a:ext cx="47" cy="165"/>
                <a:chOff x="399" y="1189"/>
                <a:chExt cx="126" cy="757"/>
              </a:xfrm>
            </p:grpSpPr>
            <p:grpSp>
              <p:nvGrpSpPr>
                <p:cNvPr id="378" name="Group 212">
                  <a:extLst>
                    <a:ext uri="{FF2B5EF4-FFF2-40B4-BE49-F238E27FC236}">
                      <a16:creationId xmlns:a16="http://schemas.microsoft.com/office/drawing/2014/main" id="{636D1662-4647-4200-9032-8F0E1E76FE30}"/>
                    </a:ext>
                  </a:extLst>
                </p:cNvPr>
                <p:cNvGrpSpPr>
                  <a:grpSpLocks/>
                </p:cNvGrpSpPr>
                <p:nvPr/>
              </p:nvGrpSpPr>
              <p:grpSpPr bwMode="auto">
                <a:xfrm>
                  <a:off x="399" y="1189"/>
                  <a:ext cx="125" cy="365"/>
                  <a:chOff x="395" y="1189"/>
                  <a:chExt cx="125" cy="365"/>
                </a:xfrm>
              </p:grpSpPr>
              <p:grpSp>
                <p:nvGrpSpPr>
                  <p:cNvPr id="384" name="Group 213">
                    <a:extLst>
                      <a:ext uri="{FF2B5EF4-FFF2-40B4-BE49-F238E27FC236}">
                        <a16:creationId xmlns:a16="http://schemas.microsoft.com/office/drawing/2014/main" id="{192E6298-2A39-4DA4-A2C7-88E5C2D6B268}"/>
                      </a:ext>
                    </a:extLst>
                  </p:cNvPr>
                  <p:cNvGrpSpPr>
                    <a:grpSpLocks/>
                  </p:cNvGrpSpPr>
                  <p:nvPr/>
                </p:nvGrpSpPr>
                <p:grpSpPr bwMode="auto">
                  <a:xfrm>
                    <a:off x="414" y="1310"/>
                    <a:ext cx="87" cy="244"/>
                    <a:chOff x="410" y="1310"/>
                    <a:chExt cx="53" cy="250"/>
                  </a:xfrm>
                </p:grpSpPr>
                <p:sp>
                  <p:nvSpPr>
                    <p:cNvPr id="386" name="Freeform 214">
                      <a:extLst>
                        <a:ext uri="{FF2B5EF4-FFF2-40B4-BE49-F238E27FC236}">
                          <a16:creationId xmlns:a16="http://schemas.microsoft.com/office/drawing/2014/main" id="{718E8413-B7AA-46B0-9AAB-C4FC7B6E1E15}"/>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7" name="Freeform 215">
                      <a:extLst>
                        <a:ext uri="{FF2B5EF4-FFF2-40B4-BE49-F238E27FC236}">
                          <a16:creationId xmlns:a16="http://schemas.microsoft.com/office/drawing/2014/main" id="{DD83FBFD-1492-4D3A-A5FE-1F407AD4F366}"/>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85" name="Oval 216">
                    <a:extLst>
                      <a:ext uri="{FF2B5EF4-FFF2-40B4-BE49-F238E27FC236}">
                        <a16:creationId xmlns:a16="http://schemas.microsoft.com/office/drawing/2014/main" id="{ED1DD78B-E58A-420E-9A5B-684220FBD87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79" name="Group 217">
                  <a:extLst>
                    <a:ext uri="{FF2B5EF4-FFF2-40B4-BE49-F238E27FC236}">
                      <a16:creationId xmlns:a16="http://schemas.microsoft.com/office/drawing/2014/main" id="{BDB27803-9FB7-467B-B425-37A302857AAA}"/>
                    </a:ext>
                  </a:extLst>
                </p:cNvPr>
                <p:cNvGrpSpPr>
                  <a:grpSpLocks/>
                </p:cNvGrpSpPr>
                <p:nvPr/>
              </p:nvGrpSpPr>
              <p:grpSpPr bwMode="auto">
                <a:xfrm flipV="1">
                  <a:off x="400" y="1581"/>
                  <a:ext cx="125" cy="365"/>
                  <a:chOff x="395" y="1189"/>
                  <a:chExt cx="125" cy="365"/>
                </a:xfrm>
              </p:grpSpPr>
              <p:grpSp>
                <p:nvGrpSpPr>
                  <p:cNvPr id="380" name="Group 218">
                    <a:extLst>
                      <a:ext uri="{FF2B5EF4-FFF2-40B4-BE49-F238E27FC236}">
                        <a16:creationId xmlns:a16="http://schemas.microsoft.com/office/drawing/2014/main" id="{BFFEC655-6AD9-47D5-BF5A-62F3E15ECCCF}"/>
                      </a:ext>
                    </a:extLst>
                  </p:cNvPr>
                  <p:cNvGrpSpPr>
                    <a:grpSpLocks/>
                  </p:cNvGrpSpPr>
                  <p:nvPr/>
                </p:nvGrpSpPr>
                <p:grpSpPr bwMode="auto">
                  <a:xfrm>
                    <a:off x="414" y="1310"/>
                    <a:ext cx="87" cy="244"/>
                    <a:chOff x="410" y="1310"/>
                    <a:chExt cx="53" cy="250"/>
                  </a:xfrm>
                </p:grpSpPr>
                <p:sp>
                  <p:nvSpPr>
                    <p:cNvPr id="382" name="Freeform 219">
                      <a:extLst>
                        <a:ext uri="{FF2B5EF4-FFF2-40B4-BE49-F238E27FC236}">
                          <a16:creationId xmlns:a16="http://schemas.microsoft.com/office/drawing/2014/main" id="{6915B8E9-08C5-4069-97F0-30678F7C16A8}"/>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3" name="Freeform 220">
                      <a:extLst>
                        <a:ext uri="{FF2B5EF4-FFF2-40B4-BE49-F238E27FC236}">
                          <a16:creationId xmlns:a16="http://schemas.microsoft.com/office/drawing/2014/main" id="{87C0263C-98A8-4003-9FC4-0D4A4656FFC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81" name="Oval 221">
                    <a:extLst>
                      <a:ext uri="{FF2B5EF4-FFF2-40B4-BE49-F238E27FC236}">
                        <a16:creationId xmlns:a16="http://schemas.microsoft.com/office/drawing/2014/main" id="{6E0735DA-2609-487A-8B15-4C3E55D9029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2" name="Group 222">
                <a:extLst>
                  <a:ext uri="{FF2B5EF4-FFF2-40B4-BE49-F238E27FC236}">
                    <a16:creationId xmlns:a16="http://schemas.microsoft.com/office/drawing/2014/main" id="{D0AE4221-7EB3-4900-BC89-3D00BDE34118}"/>
                  </a:ext>
                </a:extLst>
              </p:cNvPr>
              <p:cNvGrpSpPr>
                <a:grpSpLocks/>
              </p:cNvGrpSpPr>
              <p:nvPr/>
            </p:nvGrpSpPr>
            <p:grpSpPr bwMode="auto">
              <a:xfrm flipH="1">
                <a:off x="760" y="2077"/>
                <a:ext cx="47" cy="165"/>
                <a:chOff x="399" y="1189"/>
                <a:chExt cx="126" cy="757"/>
              </a:xfrm>
            </p:grpSpPr>
            <p:grpSp>
              <p:nvGrpSpPr>
                <p:cNvPr id="368" name="Group 223">
                  <a:extLst>
                    <a:ext uri="{FF2B5EF4-FFF2-40B4-BE49-F238E27FC236}">
                      <a16:creationId xmlns:a16="http://schemas.microsoft.com/office/drawing/2014/main" id="{3ED5E010-D521-4F94-8716-5B09CB96D8B3}"/>
                    </a:ext>
                  </a:extLst>
                </p:cNvPr>
                <p:cNvGrpSpPr>
                  <a:grpSpLocks/>
                </p:cNvGrpSpPr>
                <p:nvPr/>
              </p:nvGrpSpPr>
              <p:grpSpPr bwMode="auto">
                <a:xfrm>
                  <a:off x="399" y="1189"/>
                  <a:ext cx="125" cy="365"/>
                  <a:chOff x="395" y="1189"/>
                  <a:chExt cx="125" cy="365"/>
                </a:xfrm>
              </p:grpSpPr>
              <p:grpSp>
                <p:nvGrpSpPr>
                  <p:cNvPr id="374" name="Group 224">
                    <a:extLst>
                      <a:ext uri="{FF2B5EF4-FFF2-40B4-BE49-F238E27FC236}">
                        <a16:creationId xmlns:a16="http://schemas.microsoft.com/office/drawing/2014/main" id="{E74835B6-D5FD-46D8-B8E5-ECE43C6E62C1}"/>
                      </a:ext>
                    </a:extLst>
                  </p:cNvPr>
                  <p:cNvGrpSpPr>
                    <a:grpSpLocks/>
                  </p:cNvGrpSpPr>
                  <p:nvPr/>
                </p:nvGrpSpPr>
                <p:grpSpPr bwMode="auto">
                  <a:xfrm>
                    <a:off x="414" y="1310"/>
                    <a:ext cx="87" cy="244"/>
                    <a:chOff x="410" y="1310"/>
                    <a:chExt cx="53" cy="250"/>
                  </a:xfrm>
                </p:grpSpPr>
                <p:sp>
                  <p:nvSpPr>
                    <p:cNvPr id="376" name="Freeform 225">
                      <a:extLst>
                        <a:ext uri="{FF2B5EF4-FFF2-40B4-BE49-F238E27FC236}">
                          <a16:creationId xmlns:a16="http://schemas.microsoft.com/office/drawing/2014/main" id="{D84A2391-9CA8-49F9-BD0E-43FAF35A391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7" name="Freeform 226">
                      <a:extLst>
                        <a:ext uri="{FF2B5EF4-FFF2-40B4-BE49-F238E27FC236}">
                          <a16:creationId xmlns:a16="http://schemas.microsoft.com/office/drawing/2014/main" id="{16FE9F51-67EE-426C-AC98-840F9DE19800}"/>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75" name="Oval 227">
                    <a:extLst>
                      <a:ext uri="{FF2B5EF4-FFF2-40B4-BE49-F238E27FC236}">
                        <a16:creationId xmlns:a16="http://schemas.microsoft.com/office/drawing/2014/main" id="{6EAE0A78-0A3A-4724-920D-418B60702992}"/>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69" name="Group 228">
                  <a:extLst>
                    <a:ext uri="{FF2B5EF4-FFF2-40B4-BE49-F238E27FC236}">
                      <a16:creationId xmlns:a16="http://schemas.microsoft.com/office/drawing/2014/main" id="{7556CD9D-851D-4BAE-A8C5-DE4E718922C0}"/>
                    </a:ext>
                  </a:extLst>
                </p:cNvPr>
                <p:cNvGrpSpPr>
                  <a:grpSpLocks/>
                </p:cNvGrpSpPr>
                <p:nvPr/>
              </p:nvGrpSpPr>
              <p:grpSpPr bwMode="auto">
                <a:xfrm flipV="1">
                  <a:off x="400" y="1581"/>
                  <a:ext cx="125" cy="365"/>
                  <a:chOff x="395" y="1189"/>
                  <a:chExt cx="125" cy="365"/>
                </a:xfrm>
              </p:grpSpPr>
              <p:grpSp>
                <p:nvGrpSpPr>
                  <p:cNvPr id="370" name="Group 229">
                    <a:extLst>
                      <a:ext uri="{FF2B5EF4-FFF2-40B4-BE49-F238E27FC236}">
                        <a16:creationId xmlns:a16="http://schemas.microsoft.com/office/drawing/2014/main" id="{E41A4B29-A0BB-43DF-802E-D84075CF5A06}"/>
                      </a:ext>
                    </a:extLst>
                  </p:cNvPr>
                  <p:cNvGrpSpPr>
                    <a:grpSpLocks/>
                  </p:cNvGrpSpPr>
                  <p:nvPr/>
                </p:nvGrpSpPr>
                <p:grpSpPr bwMode="auto">
                  <a:xfrm>
                    <a:off x="414" y="1310"/>
                    <a:ext cx="87" cy="244"/>
                    <a:chOff x="410" y="1310"/>
                    <a:chExt cx="53" cy="250"/>
                  </a:xfrm>
                </p:grpSpPr>
                <p:sp>
                  <p:nvSpPr>
                    <p:cNvPr id="372" name="Freeform 230">
                      <a:extLst>
                        <a:ext uri="{FF2B5EF4-FFF2-40B4-BE49-F238E27FC236}">
                          <a16:creationId xmlns:a16="http://schemas.microsoft.com/office/drawing/2014/main" id="{B862334D-18EF-4D70-9C52-3D157EAE482F}"/>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73" name="Freeform 231">
                      <a:extLst>
                        <a:ext uri="{FF2B5EF4-FFF2-40B4-BE49-F238E27FC236}">
                          <a16:creationId xmlns:a16="http://schemas.microsoft.com/office/drawing/2014/main" id="{F5B7367C-3BC1-4406-A565-0D2F634333F7}"/>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71" name="Oval 232">
                    <a:extLst>
                      <a:ext uri="{FF2B5EF4-FFF2-40B4-BE49-F238E27FC236}">
                        <a16:creationId xmlns:a16="http://schemas.microsoft.com/office/drawing/2014/main" id="{B6F1E968-11AB-4911-AA5E-C38481D1705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3" name="Group 233">
                <a:extLst>
                  <a:ext uri="{FF2B5EF4-FFF2-40B4-BE49-F238E27FC236}">
                    <a16:creationId xmlns:a16="http://schemas.microsoft.com/office/drawing/2014/main" id="{91E2F2EA-FC9D-4578-B3DB-830612EF4F2F}"/>
                  </a:ext>
                </a:extLst>
              </p:cNvPr>
              <p:cNvGrpSpPr>
                <a:grpSpLocks/>
              </p:cNvGrpSpPr>
              <p:nvPr/>
            </p:nvGrpSpPr>
            <p:grpSpPr bwMode="auto">
              <a:xfrm flipH="1">
                <a:off x="813" y="2062"/>
                <a:ext cx="47" cy="164"/>
                <a:chOff x="399" y="1189"/>
                <a:chExt cx="126" cy="757"/>
              </a:xfrm>
            </p:grpSpPr>
            <p:grpSp>
              <p:nvGrpSpPr>
                <p:cNvPr id="358" name="Group 234">
                  <a:extLst>
                    <a:ext uri="{FF2B5EF4-FFF2-40B4-BE49-F238E27FC236}">
                      <a16:creationId xmlns:a16="http://schemas.microsoft.com/office/drawing/2014/main" id="{F5D888AA-3C9A-4FCE-848B-871125575CC0}"/>
                    </a:ext>
                  </a:extLst>
                </p:cNvPr>
                <p:cNvGrpSpPr>
                  <a:grpSpLocks/>
                </p:cNvGrpSpPr>
                <p:nvPr/>
              </p:nvGrpSpPr>
              <p:grpSpPr bwMode="auto">
                <a:xfrm>
                  <a:off x="399" y="1189"/>
                  <a:ext cx="125" cy="365"/>
                  <a:chOff x="395" y="1189"/>
                  <a:chExt cx="125" cy="365"/>
                </a:xfrm>
              </p:grpSpPr>
              <p:grpSp>
                <p:nvGrpSpPr>
                  <p:cNvPr id="364" name="Group 235">
                    <a:extLst>
                      <a:ext uri="{FF2B5EF4-FFF2-40B4-BE49-F238E27FC236}">
                        <a16:creationId xmlns:a16="http://schemas.microsoft.com/office/drawing/2014/main" id="{93C75973-95EE-4DCC-91F1-1B1140B24A5B}"/>
                      </a:ext>
                    </a:extLst>
                  </p:cNvPr>
                  <p:cNvGrpSpPr>
                    <a:grpSpLocks/>
                  </p:cNvGrpSpPr>
                  <p:nvPr/>
                </p:nvGrpSpPr>
                <p:grpSpPr bwMode="auto">
                  <a:xfrm>
                    <a:off x="414" y="1310"/>
                    <a:ext cx="87" cy="244"/>
                    <a:chOff x="410" y="1310"/>
                    <a:chExt cx="53" cy="250"/>
                  </a:xfrm>
                </p:grpSpPr>
                <p:sp>
                  <p:nvSpPr>
                    <p:cNvPr id="366" name="Freeform 236">
                      <a:extLst>
                        <a:ext uri="{FF2B5EF4-FFF2-40B4-BE49-F238E27FC236}">
                          <a16:creationId xmlns:a16="http://schemas.microsoft.com/office/drawing/2014/main" id="{15BA99C6-68F8-486C-AD2B-9DB8267FAEB7}"/>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7" name="Freeform 237">
                      <a:extLst>
                        <a:ext uri="{FF2B5EF4-FFF2-40B4-BE49-F238E27FC236}">
                          <a16:creationId xmlns:a16="http://schemas.microsoft.com/office/drawing/2014/main" id="{9C1B6C92-CE73-4BC7-9B34-96576230156A}"/>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5" name="Oval 238">
                    <a:extLst>
                      <a:ext uri="{FF2B5EF4-FFF2-40B4-BE49-F238E27FC236}">
                        <a16:creationId xmlns:a16="http://schemas.microsoft.com/office/drawing/2014/main" id="{92E01296-65E7-4A0B-AB38-710EC5CACDEB}"/>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59" name="Group 239">
                  <a:extLst>
                    <a:ext uri="{FF2B5EF4-FFF2-40B4-BE49-F238E27FC236}">
                      <a16:creationId xmlns:a16="http://schemas.microsoft.com/office/drawing/2014/main" id="{4C056D03-D4BB-468D-8AC5-1F8D06697462}"/>
                    </a:ext>
                  </a:extLst>
                </p:cNvPr>
                <p:cNvGrpSpPr>
                  <a:grpSpLocks/>
                </p:cNvGrpSpPr>
                <p:nvPr/>
              </p:nvGrpSpPr>
              <p:grpSpPr bwMode="auto">
                <a:xfrm flipV="1">
                  <a:off x="400" y="1581"/>
                  <a:ext cx="125" cy="365"/>
                  <a:chOff x="395" y="1189"/>
                  <a:chExt cx="125" cy="365"/>
                </a:xfrm>
              </p:grpSpPr>
              <p:grpSp>
                <p:nvGrpSpPr>
                  <p:cNvPr id="360" name="Group 240">
                    <a:extLst>
                      <a:ext uri="{FF2B5EF4-FFF2-40B4-BE49-F238E27FC236}">
                        <a16:creationId xmlns:a16="http://schemas.microsoft.com/office/drawing/2014/main" id="{6E8AF650-95B7-46B1-B624-2C1B02CFC6F9}"/>
                      </a:ext>
                    </a:extLst>
                  </p:cNvPr>
                  <p:cNvGrpSpPr>
                    <a:grpSpLocks/>
                  </p:cNvGrpSpPr>
                  <p:nvPr/>
                </p:nvGrpSpPr>
                <p:grpSpPr bwMode="auto">
                  <a:xfrm>
                    <a:off x="414" y="1310"/>
                    <a:ext cx="87" cy="244"/>
                    <a:chOff x="410" y="1310"/>
                    <a:chExt cx="53" cy="250"/>
                  </a:xfrm>
                </p:grpSpPr>
                <p:sp>
                  <p:nvSpPr>
                    <p:cNvPr id="362" name="Freeform 241">
                      <a:extLst>
                        <a:ext uri="{FF2B5EF4-FFF2-40B4-BE49-F238E27FC236}">
                          <a16:creationId xmlns:a16="http://schemas.microsoft.com/office/drawing/2014/main" id="{26CFDD51-13C3-4A96-8A43-175AD25114AA}"/>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63" name="Freeform 242">
                      <a:extLst>
                        <a:ext uri="{FF2B5EF4-FFF2-40B4-BE49-F238E27FC236}">
                          <a16:creationId xmlns:a16="http://schemas.microsoft.com/office/drawing/2014/main" id="{A873C03D-1FEF-4467-9429-4D784C33602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61" name="Oval 243">
                    <a:extLst>
                      <a:ext uri="{FF2B5EF4-FFF2-40B4-BE49-F238E27FC236}">
                        <a16:creationId xmlns:a16="http://schemas.microsoft.com/office/drawing/2014/main" id="{B18758FF-885A-45CD-A5FA-998EE858ECFB}"/>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4" name="Group 244">
                <a:extLst>
                  <a:ext uri="{FF2B5EF4-FFF2-40B4-BE49-F238E27FC236}">
                    <a16:creationId xmlns:a16="http://schemas.microsoft.com/office/drawing/2014/main" id="{BE0E880D-12F7-4D0E-97D3-A826A811763D}"/>
                  </a:ext>
                </a:extLst>
              </p:cNvPr>
              <p:cNvGrpSpPr>
                <a:grpSpLocks/>
              </p:cNvGrpSpPr>
              <p:nvPr/>
            </p:nvGrpSpPr>
            <p:grpSpPr bwMode="auto">
              <a:xfrm flipH="1">
                <a:off x="866" y="2062"/>
                <a:ext cx="47" cy="164"/>
                <a:chOff x="399" y="1189"/>
                <a:chExt cx="126" cy="757"/>
              </a:xfrm>
            </p:grpSpPr>
            <p:grpSp>
              <p:nvGrpSpPr>
                <p:cNvPr id="348" name="Group 245">
                  <a:extLst>
                    <a:ext uri="{FF2B5EF4-FFF2-40B4-BE49-F238E27FC236}">
                      <a16:creationId xmlns:a16="http://schemas.microsoft.com/office/drawing/2014/main" id="{A7D8A04D-6586-4D17-989B-7E42B77C2F9D}"/>
                    </a:ext>
                  </a:extLst>
                </p:cNvPr>
                <p:cNvGrpSpPr>
                  <a:grpSpLocks/>
                </p:cNvGrpSpPr>
                <p:nvPr/>
              </p:nvGrpSpPr>
              <p:grpSpPr bwMode="auto">
                <a:xfrm>
                  <a:off x="399" y="1189"/>
                  <a:ext cx="125" cy="365"/>
                  <a:chOff x="395" y="1189"/>
                  <a:chExt cx="125" cy="365"/>
                </a:xfrm>
              </p:grpSpPr>
              <p:grpSp>
                <p:nvGrpSpPr>
                  <p:cNvPr id="354" name="Group 246">
                    <a:extLst>
                      <a:ext uri="{FF2B5EF4-FFF2-40B4-BE49-F238E27FC236}">
                        <a16:creationId xmlns:a16="http://schemas.microsoft.com/office/drawing/2014/main" id="{81F74D71-C813-4B29-B5CA-1010EC05CD0B}"/>
                      </a:ext>
                    </a:extLst>
                  </p:cNvPr>
                  <p:cNvGrpSpPr>
                    <a:grpSpLocks/>
                  </p:cNvGrpSpPr>
                  <p:nvPr/>
                </p:nvGrpSpPr>
                <p:grpSpPr bwMode="auto">
                  <a:xfrm>
                    <a:off x="414" y="1310"/>
                    <a:ext cx="87" cy="244"/>
                    <a:chOff x="410" y="1310"/>
                    <a:chExt cx="53" cy="250"/>
                  </a:xfrm>
                </p:grpSpPr>
                <p:sp>
                  <p:nvSpPr>
                    <p:cNvPr id="356" name="Freeform 247">
                      <a:extLst>
                        <a:ext uri="{FF2B5EF4-FFF2-40B4-BE49-F238E27FC236}">
                          <a16:creationId xmlns:a16="http://schemas.microsoft.com/office/drawing/2014/main" id="{C0FFD3E1-E875-470A-BBCB-701F3CEA5215}"/>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7" name="Freeform 248">
                      <a:extLst>
                        <a:ext uri="{FF2B5EF4-FFF2-40B4-BE49-F238E27FC236}">
                          <a16:creationId xmlns:a16="http://schemas.microsoft.com/office/drawing/2014/main" id="{1DEA15C0-39EC-44B2-8C5E-43D473D166E6}"/>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55" name="Oval 249">
                    <a:extLst>
                      <a:ext uri="{FF2B5EF4-FFF2-40B4-BE49-F238E27FC236}">
                        <a16:creationId xmlns:a16="http://schemas.microsoft.com/office/drawing/2014/main" id="{72351C0A-67F6-406C-A7FF-21CF2EA0972C}"/>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9" name="Group 250">
                  <a:extLst>
                    <a:ext uri="{FF2B5EF4-FFF2-40B4-BE49-F238E27FC236}">
                      <a16:creationId xmlns:a16="http://schemas.microsoft.com/office/drawing/2014/main" id="{03925895-DE8D-4A51-975B-E49429E2C047}"/>
                    </a:ext>
                  </a:extLst>
                </p:cNvPr>
                <p:cNvGrpSpPr>
                  <a:grpSpLocks/>
                </p:cNvGrpSpPr>
                <p:nvPr/>
              </p:nvGrpSpPr>
              <p:grpSpPr bwMode="auto">
                <a:xfrm flipV="1">
                  <a:off x="400" y="1581"/>
                  <a:ext cx="125" cy="365"/>
                  <a:chOff x="395" y="1189"/>
                  <a:chExt cx="125" cy="365"/>
                </a:xfrm>
              </p:grpSpPr>
              <p:grpSp>
                <p:nvGrpSpPr>
                  <p:cNvPr id="350" name="Group 251">
                    <a:extLst>
                      <a:ext uri="{FF2B5EF4-FFF2-40B4-BE49-F238E27FC236}">
                        <a16:creationId xmlns:a16="http://schemas.microsoft.com/office/drawing/2014/main" id="{D0EF28B2-911C-411F-905A-502EDC5AD5B1}"/>
                      </a:ext>
                    </a:extLst>
                  </p:cNvPr>
                  <p:cNvGrpSpPr>
                    <a:grpSpLocks/>
                  </p:cNvGrpSpPr>
                  <p:nvPr/>
                </p:nvGrpSpPr>
                <p:grpSpPr bwMode="auto">
                  <a:xfrm>
                    <a:off x="414" y="1310"/>
                    <a:ext cx="87" cy="244"/>
                    <a:chOff x="410" y="1310"/>
                    <a:chExt cx="53" cy="250"/>
                  </a:xfrm>
                </p:grpSpPr>
                <p:sp>
                  <p:nvSpPr>
                    <p:cNvPr id="352" name="Freeform 252">
                      <a:extLst>
                        <a:ext uri="{FF2B5EF4-FFF2-40B4-BE49-F238E27FC236}">
                          <a16:creationId xmlns:a16="http://schemas.microsoft.com/office/drawing/2014/main" id="{DEC52AD3-4F01-4BBA-9FCC-B6C5B2DF7A0C}"/>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3" name="Freeform 253">
                      <a:extLst>
                        <a:ext uri="{FF2B5EF4-FFF2-40B4-BE49-F238E27FC236}">
                          <a16:creationId xmlns:a16="http://schemas.microsoft.com/office/drawing/2014/main" id="{15A78CD8-AA57-48D4-8C4B-F35CC1F2DBEA}"/>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51" name="Oval 254">
                    <a:extLst>
                      <a:ext uri="{FF2B5EF4-FFF2-40B4-BE49-F238E27FC236}">
                        <a16:creationId xmlns:a16="http://schemas.microsoft.com/office/drawing/2014/main" id="{93E6DBED-0B82-4AE2-BD2C-135C37062063}"/>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5" name="Group 255">
                <a:extLst>
                  <a:ext uri="{FF2B5EF4-FFF2-40B4-BE49-F238E27FC236}">
                    <a16:creationId xmlns:a16="http://schemas.microsoft.com/office/drawing/2014/main" id="{47B7F6FA-8EC2-4956-B1E3-ECA35BE7A7DD}"/>
                  </a:ext>
                </a:extLst>
              </p:cNvPr>
              <p:cNvGrpSpPr>
                <a:grpSpLocks/>
              </p:cNvGrpSpPr>
              <p:nvPr/>
            </p:nvGrpSpPr>
            <p:grpSpPr bwMode="auto">
              <a:xfrm flipH="1">
                <a:off x="919" y="2062"/>
                <a:ext cx="47" cy="164"/>
                <a:chOff x="399" y="1189"/>
                <a:chExt cx="126" cy="757"/>
              </a:xfrm>
            </p:grpSpPr>
            <p:grpSp>
              <p:nvGrpSpPr>
                <p:cNvPr id="338" name="Group 256">
                  <a:extLst>
                    <a:ext uri="{FF2B5EF4-FFF2-40B4-BE49-F238E27FC236}">
                      <a16:creationId xmlns:a16="http://schemas.microsoft.com/office/drawing/2014/main" id="{58647102-B157-4B3B-95DC-53141776FE02}"/>
                    </a:ext>
                  </a:extLst>
                </p:cNvPr>
                <p:cNvGrpSpPr>
                  <a:grpSpLocks/>
                </p:cNvGrpSpPr>
                <p:nvPr/>
              </p:nvGrpSpPr>
              <p:grpSpPr bwMode="auto">
                <a:xfrm>
                  <a:off x="399" y="1189"/>
                  <a:ext cx="125" cy="365"/>
                  <a:chOff x="395" y="1189"/>
                  <a:chExt cx="125" cy="365"/>
                </a:xfrm>
              </p:grpSpPr>
              <p:grpSp>
                <p:nvGrpSpPr>
                  <p:cNvPr id="344" name="Group 257">
                    <a:extLst>
                      <a:ext uri="{FF2B5EF4-FFF2-40B4-BE49-F238E27FC236}">
                        <a16:creationId xmlns:a16="http://schemas.microsoft.com/office/drawing/2014/main" id="{C7EE1FDD-19DD-41A8-BEA6-8F59EB6694CE}"/>
                      </a:ext>
                    </a:extLst>
                  </p:cNvPr>
                  <p:cNvGrpSpPr>
                    <a:grpSpLocks/>
                  </p:cNvGrpSpPr>
                  <p:nvPr/>
                </p:nvGrpSpPr>
                <p:grpSpPr bwMode="auto">
                  <a:xfrm>
                    <a:off x="414" y="1310"/>
                    <a:ext cx="87" cy="244"/>
                    <a:chOff x="410" y="1310"/>
                    <a:chExt cx="53" cy="250"/>
                  </a:xfrm>
                </p:grpSpPr>
                <p:sp>
                  <p:nvSpPr>
                    <p:cNvPr id="346" name="Freeform 258">
                      <a:extLst>
                        <a:ext uri="{FF2B5EF4-FFF2-40B4-BE49-F238E27FC236}">
                          <a16:creationId xmlns:a16="http://schemas.microsoft.com/office/drawing/2014/main" id="{A41CC651-0D05-48B8-B82A-6A78741CE884}"/>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7" name="Freeform 259">
                      <a:extLst>
                        <a:ext uri="{FF2B5EF4-FFF2-40B4-BE49-F238E27FC236}">
                          <a16:creationId xmlns:a16="http://schemas.microsoft.com/office/drawing/2014/main" id="{9DABED98-39C9-4BA5-AB65-503B2ABDD454}"/>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45" name="Oval 260">
                    <a:extLst>
                      <a:ext uri="{FF2B5EF4-FFF2-40B4-BE49-F238E27FC236}">
                        <a16:creationId xmlns:a16="http://schemas.microsoft.com/office/drawing/2014/main" id="{90BDD4E8-B121-4412-8697-C81DC888903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39" name="Group 261">
                  <a:extLst>
                    <a:ext uri="{FF2B5EF4-FFF2-40B4-BE49-F238E27FC236}">
                      <a16:creationId xmlns:a16="http://schemas.microsoft.com/office/drawing/2014/main" id="{8CE856FE-2619-4AE2-9333-626D2AE4AA4F}"/>
                    </a:ext>
                  </a:extLst>
                </p:cNvPr>
                <p:cNvGrpSpPr>
                  <a:grpSpLocks/>
                </p:cNvGrpSpPr>
                <p:nvPr/>
              </p:nvGrpSpPr>
              <p:grpSpPr bwMode="auto">
                <a:xfrm flipV="1">
                  <a:off x="400" y="1581"/>
                  <a:ext cx="125" cy="365"/>
                  <a:chOff x="395" y="1189"/>
                  <a:chExt cx="125" cy="365"/>
                </a:xfrm>
              </p:grpSpPr>
              <p:grpSp>
                <p:nvGrpSpPr>
                  <p:cNvPr id="340" name="Group 262">
                    <a:extLst>
                      <a:ext uri="{FF2B5EF4-FFF2-40B4-BE49-F238E27FC236}">
                        <a16:creationId xmlns:a16="http://schemas.microsoft.com/office/drawing/2014/main" id="{A31B3372-1100-4666-A329-5F4FBD92F41F}"/>
                      </a:ext>
                    </a:extLst>
                  </p:cNvPr>
                  <p:cNvGrpSpPr>
                    <a:grpSpLocks/>
                  </p:cNvGrpSpPr>
                  <p:nvPr/>
                </p:nvGrpSpPr>
                <p:grpSpPr bwMode="auto">
                  <a:xfrm>
                    <a:off x="414" y="1310"/>
                    <a:ext cx="87" cy="244"/>
                    <a:chOff x="410" y="1310"/>
                    <a:chExt cx="53" cy="250"/>
                  </a:xfrm>
                </p:grpSpPr>
                <p:sp>
                  <p:nvSpPr>
                    <p:cNvPr id="342" name="Freeform 263">
                      <a:extLst>
                        <a:ext uri="{FF2B5EF4-FFF2-40B4-BE49-F238E27FC236}">
                          <a16:creationId xmlns:a16="http://schemas.microsoft.com/office/drawing/2014/main" id="{3691AAE8-07C1-48CF-BA5E-DC743B5B875C}"/>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3" name="Freeform 264">
                      <a:extLst>
                        <a:ext uri="{FF2B5EF4-FFF2-40B4-BE49-F238E27FC236}">
                          <a16:creationId xmlns:a16="http://schemas.microsoft.com/office/drawing/2014/main" id="{D529F455-BE1C-49B8-BFFE-9D2979C3BB72}"/>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41" name="Oval 265">
                    <a:extLst>
                      <a:ext uri="{FF2B5EF4-FFF2-40B4-BE49-F238E27FC236}">
                        <a16:creationId xmlns:a16="http://schemas.microsoft.com/office/drawing/2014/main" id="{EB859E51-5F00-4C03-A5DC-56143D4BC162}"/>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6" name="Group 266">
                <a:extLst>
                  <a:ext uri="{FF2B5EF4-FFF2-40B4-BE49-F238E27FC236}">
                    <a16:creationId xmlns:a16="http://schemas.microsoft.com/office/drawing/2014/main" id="{502D8A29-C0DE-41B8-98E6-284A6933DFDB}"/>
                  </a:ext>
                </a:extLst>
              </p:cNvPr>
              <p:cNvGrpSpPr>
                <a:grpSpLocks/>
              </p:cNvGrpSpPr>
              <p:nvPr/>
            </p:nvGrpSpPr>
            <p:grpSpPr bwMode="auto">
              <a:xfrm flipH="1">
                <a:off x="972" y="2062"/>
                <a:ext cx="47" cy="164"/>
                <a:chOff x="399" y="1189"/>
                <a:chExt cx="126" cy="757"/>
              </a:xfrm>
            </p:grpSpPr>
            <p:grpSp>
              <p:nvGrpSpPr>
                <p:cNvPr id="328" name="Group 267">
                  <a:extLst>
                    <a:ext uri="{FF2B5EF4-FFF2-40B4-BE49-F238E27FC236}">
                      <a16:creationId xmlns:a16="http://schemas.microsoft.com/office/drawing/2014/main" id="{9290B329-AC9B-4F16-8B0E-06554CE05187}"/>
                    </a:ext>
                  </a:extLst>
                </p:cNvPr>
                <p:cNvGrpSpPr>
                  <a:grpSpLocks/>
                </p:cNvGrpSpPr>
                <p:nvPr/>
              </p:nvGrpSpPr>
              <p:grpSpPr bwMode="auto">
                <a:xfrm>
                  <a:off x="399" y="1189"/>
                  <a:ext cx="125" cy="365"/>
                  <a:chOff x="395" y="1189"/>
                  <a:chExt cx="125" cy="365"/>
                </a:xfrm>
              </p:grpSpPr>
              <p:grpSp>
                <p:nvGrpSpPr>
                  <p:cNvPr id="334" name="Group 268">
                    <a:extLst>
                      <a:ext uri="{FF2B5EF4-FFF2-40B4-BE49-F238E27FC236}">
                        <a16:creationId xmlns:a16="http://schemas.microsoft.com/office/drawing/2014/main" id="{A3E07FEE-3670-449A-94F4-B1CF81BE1A2B}"/>
                      </a:ext>
                    </a:extLst>
                  </p:cNvPr>
                  <p:cNvGrpSpPr>
                    <a:grpSpLocks/>
                  </p:cNvGrpSpPr>
                  <p:nvPr/>
                </p:nvGrpSpPr>
                <p:grpSpPr bwMode="auto">
                  <a:xfrm>
                    <a:off x="414" y="1310"/>
                    <a:ext cx="87" cy="244"/>
                    <a:chOff x="410" y="1310"/>
                    <a:chExt cx="53" cy="250"/>
                  </a:xfrm>
                </p:grpSpPr>
                <p:sp>
                  <p:nvSpPr>
                    <p:cNvPr id="336" name="Freeform 269">
                      <a:extLst>
                        <a:ext uri="{FF2B5EF4-FFF2-40B4-BE49-F238E27FC236}">
                          <a16:creationId xmlns:a16="http://schemas.microsoft.com/office/drawing/2014/main" id="{982AC786-DDEB-4478-8BAE-AC8175A6957D}"/>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7" name="Freeform 270">
                      <a:extLst>
                        <a:ext uri="{FF2B5EF4-FFF2-40B4-BE49-F238E27FC236}">
                          <a16:creationId xmlns:a16="http://schemas.microsoft.com/office/drawing/2014/main" id="{AED6DBC8-FFBA-4AB3-ACEE-B501519119F2}"/>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5" name="Oval 271">
                    <a:extLst>
                      <a:ext uri="{FF2B5EF4-FFF2-40B4-BE49-F238E27FC236}">
                        <a16:creationId xmlns:a16="http://schemas.microsoft.com/office/drawing/2014/main" id="{8B347A0C-E3C7-4BAD-BEA9-78D0A16DCF2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29" name="Group 272">
                  <a:extLst>
                    <a:ext uri="{FF2B5EF4-FFF2-40B4-BE49-F238E27FC236}">
                      <a16:creationId xmlns:a16="http://schemas.microsoft.com/office/drawing/2014/main" id="{9F9C2BD3-BF93-49AB-B15B-87090E4D5A6C}"/>
                    </a:ext>
                  </a:extLst>
                </p:cNvPr>
                <p:cNvGrpSpPr>
                  <a:grpSpLocks/>
                </p:cNvGrpSpPr>
                <p:nvPr/>
              </p:nvGrpSpPr>
              <p:grpSpPr bwMode="auto">
                <a:xfrm flipV="1">
                  <a:off x="400" y="1581"/>
                  <a:ext cx="125" cy="365"/>
                  <a:chOff x="395" y="1189"/>
                  <a:chExt cx="125" cy="365"/>
                </a:xfrm>
              </p:grpSpPr>
              <p:grpSp>
                <p:nvGrpSpPr>
                  <p:cNvPr id="330" name="Group 273">
                    <a:extLst>
                      <a:ext uri="{FF2B5EF4-FFF2-40B4-BE49-F238E27FC236}">
                        <a16:creationId xmlns:a16="http://schemas.microsoft.com/office/drawing/2014/main" id="{61861B94-B040-4FB5-8070-FB9BA717EE5D}"/>
                      </a:ext>
                    </a:extLst>
                  </p:cNvPr>
                  <p:cNvGrpSpPr>
                    <a:grpSpLocks/>
                  </p:cNvGrpSpPr>
                  <p:nvPr/>
                </p:nvGrpSpPr>
                <p:grpSpPr bwMode="auto">
                  <a:xfrm>
                    <a:off x="414" y="1310"/>
                    <a:ext cx="87" cy="244"/>
                    <a:chOff x="410" y="1310"/>
                    <a:chExt cx="53" cy="250"/>
                  </a:xfrm>
                </p:grpSpPr>
                <p:sp>
                  <p:nvSpPr>
                    <p:cNvPr id="332" name="Freeform 274">
                      <a:extLst>
                        <a:ext uri="{FF2B5EF4-FFF2-40B4-BE49-F238E27FC236}">
                          <a16:creationId xmlns:a16="http://schemas.microsoft.com/office/drawing/2014/main" id="{3AC8BE80-1207-40A0-A02A-C8D6B510C8C8}"/>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33" name="Freeform 275">
                      <a:extLst>
                        <a:ext uri="{FF2B5EF4-FFF2-40B4-BE49-F238E27FC236}">
                          <a16:creationId xmlns:a16="http://schemas.microsoft.com/office/drawing/2014/main" id="{031314EF-45CC-42D2-B645-B919E9BC1C6E}"/>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31" name="Oval 276">
                    <a:extLst>
                      <a:ext uri="{FF2B5EF4-FFF2-40B4-BE49-F238E27FC236}">
                        <a16:creationId xmlns:a16="http://schemas.microsoft.com/office/drawing/2014/main" id="{82A517B8-B6E3-4A82-9498-640BE559448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7" name="Group 277">
                <a:extLst>
                  <a:ext uri="{FF2B5EF4-FFF2-40B4-BE49-F238E27FC236}">
                    <a16:creationId xmlns:a16="http://schemas.microsoft.com/office/drawing/2014/main" id="{FCCAC9BE-C0AF-4595-8CB4-9C1439853687}"/>
                  </a:ext>
                </a:extLst>
              </p:cNvPr>
              <p:cNvGrpSpPr>
                <a:grpSpLocks/>
              </p:cNvGrpSpPr>
              <p:nvPr/>
            </p:nvGrpSpPr>
            <p:grpSpPr bwMode="auto">
              <a:xfrm flipH="1">
                <a:off x="1025" y="2062"/>
                <a:ext cx="47" cy="164"/>
                <a:chOff x="399" y="1189"/>
                <a:chExt cx="126" cy="757"/>
              </a:xfrm>
            </p:grpSpPr>
            <p:grpSp>
              <p:nvGrpSpPr>
                <p:cNvPr id="318" name="Group 278">
                  <a:extLst>
                    <a:ext uri="{FF2B5EF4-FFF2-40B4-BE49-F238E27FC236}">
                      <a16:creationId xmlns:a16="http://schemas.microsoft.com/office/drawing/2014/main" id="{CDE6C51E-D2E5-4F7A-B8E1-E366897CCC78}"/>
                    </a:ext>
                  </a:extLst>
                </p:cNvPr>
                <p:cNvGrpSpPr>
                  <a:grpSpLocks/>
                </p:cNvGrpSpPr>
                <p:nvPr/>
              </p:nvGrpSpPr>
              <p:grpSpPr bwMode="auto">
                <a:xfrm>
                  <a:off x="399" y="1189"/>
                  <a:ext cx="125" cy="365"/>
                  <a:chOff x="395" y="1189"/>
                  <a:chExt cx="125" cy="365"/>
                </a:xfrm>
              </p:grpSpPr>
              <p:grpSp>
                <p:nvGrpSpPr>
                  <p:cNvPr id="324" name="Group 279">
                    <a:extLst>
                      <a:ext uri="{FF2B5EF4-FFF2-40B4-BE49-F238E27FC236}">
                        <a16:creationId xmlns:a16="http://schemas.microsoft.com/office/drawing/2014/main" id="{D61E9939-451E-40B7-9BED-57022AB8A444}"/>
                      </a:ext>
                    </a:extLst>
                  </p:cNvPr>
                  <p:cNvGrpSpPr>
                    <a:grpSpLocks/>
                  </p:cNvGrpSpPr>
                  <p:nvPr/>
                </p:nvGrpSpPr>
                <p:grpSpPr bwMode="auto">
                  <a:xfrm>
                    <a:off x="414" y="1310"/>
                    <a:ext cx="87" cy="244"/>
                    <a:chOff x="410" y="1310"/>
                    <a:chExt cx="53" cy="250"/>
                  </a:xfrm>
                </p:grpSpPr>
                <p:sp>
                  <p:nvSpPr>
                    <p:cNvPr id="326" name="Freeform 280">
                      <a:extLst>
                        <a:ext uri="{FF2B5EF4-FFF2-40B4-BE49-F238E27FC236}">
                          <a16:creationId xmlns:a16="http://schemas.microsoft.com/office/drawing/2014/main" id="{B364CEF5-A42B-4C2E-BEDF-098E2245310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7" name="Freeform 281">
                      <a:extLst>
                        <a:ext uri="{FF2B5EF4-FFF2-40B4-BE49-F238E27FC236}">
                          <a16:creationId xmlns:a16="http://schemas.microsoft.com/office/drawing/2014/main" id="{77B628ED-590B-4A51-B441-58CEE59FBF7B}"/>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5" name="Oval 282">
                    <a:extLst>
                      <a:ext uri="{FF2B5EF4-FFF2-40B4-BE49-F238E27FC236}">
                        <a16:creationId xmlns:a16="http://schemas.microsoft.com/office/drawing/2014/main" id="{2CA75E1D-610B-4469-8C67-C7EF9138B0E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19" name="Group 283">
                  <a:extLst>
                    <a:ext uri="{FF2B5EF4-FFF2-40B4-BE49-F238E27FC236}">
                      <a16:creationId xmlns:a16="http://schemas.microsoft.com/office/drawing/2014/main" id="{43453BAC-CD45-4041-A842-5B1EA7275033}"/>
                    </a:ext>
                  </a:extLst>
                </p:cNvPr>
                <p:cNvGrpSpPr>
                  <a:grpSpLocks/>
                </p:cNvGrpSpPr>
                <p:nvPr/>
              </p:nvGrpSpPr>
              <p:grpSpPr bwMode="auto">
                <a:xfrm flipV="1">
                  <a:off x="400" y="1581"/>
                  <a:ext cx="125" cy="365"/>
                  <a:chOff x="395" y="1189"/>
                  <a:chExt cx="125" cy="365"/>
                </a:xfrm>
              </p:grpSpPr>
              <p:grpSp>
                <p:nvGrpSpPr>
                  <p:cNvPr id="320" name="Group 284">
                    <a:extLst>
                      <a:ext uri="{FF2B5EF4-FFF2-40B4-BE49-F238E27FC236}">
                        <a16:creationId xmlns:a16="http://schemas.microsoft.com/office/drawing/2014/main" id="{0E653735-46C8-43E7-BBBE-C695BF4B428B}"/>
                      </a:ext>
                    </a:extLst>
                  </p:cNvPr>
                  <p:cNvGrpSpPr>
                    <a:grpSpLocks/>
                  </p:cNvGrpSpPr>
                  <p:nvPr/>
                </p:nvGrpSpPr>
                <p:grpSpPr bwMode="auto">
                  <a:xfrm>
                    <a:off x="414" y="1310"/>
                    <a:ext cx="87" cy="244"/>
                    <a:chOff x="410" y="1310"/>
                    <a:chExt cx="53" cy="250"/>
                  </a:xfrm>
                </p:grpSpPr>
                <p:sp>
                  <p:nvSpPr>
                    <p:cNvPr id="322" name="Freeform 285">
                      <a:extLst>
                        <a:ext uri="{FF2B5EF4-FFF2-40B4-BE49-F238E27FC236}">
                          <a16:creationId xmlns:a16="http://schemas.microsoft.com/office/drawing/2014/main" id="{70F8AC76-95C4-4765-88B3-838E9DA2D406}"/>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23" name="Freeform 286">
                      <a:extLst>
                        <a:ext uri="{FF2B5EF4-FFF2-40B4-BE49-F238E27FC236}">
                          <a16:creationId xmlns:a16="http://schemas.microsoft.com/office/drawing/2014/main" id="{151C4412-43BD-4E4F-8AD2-FC28591DE89F}"/>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21" name="Oval 287">
                    <a:extLst>
                      <a:ext uri="{FF2B5EF4-FFF2-40B4-BE49-F238E27FC236}">
                        <a16:creationId xmlns:a16="http://schemas.microsoft.com/office/drawing/2014/main" id="{B456EF79-91EB-4444-8CB3-DA5FBA315CA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8" name="Group 288">
                <a:extLst>
                  <a:ext uri="{FF2B5EF4-FFF2-40B4-BE49-F238E27FC236}">
                    <a16:creationId xmlns:a16="http://schemas.microsoft.com/office/drawing/2014/main" id="{E37B2816-20A0-4717-BED3-9E93B411252E}"/>
                  </a:ext>
                </a:extLst>
              </p:cNvPr>
              <p:cNvGrpSpPr>
                <a:grpSpLocks/>
              </p:cNvGrpSpPr>
              <p:nvPr/>
            </p:nvGrpSpPr>
            <p:grpSpPr bwMode="auto">
              <a:xfrm flipH="1">
                <a:off x="1078" y="2062"/>
                <a:ext cx="47" cy="164"/>
                <a:chOff x="399" y="1189"/>
                <a:chExt cx="126" cy="757"/>
              </a:xfrm>
            </p:grpSpPr>
            <p:grpSp>
              <p:nvGrpSpPr>
                <p:cNvPr id="308" name="Group 289">
                  <a:extLst>
                    <a:ext uri="{FF2B5EF4-FFF2-40B4-BE49-F238E27FC236}">
                      <a16:creationId xmlns:a16="http://schemas.microsoft.com/office/drawing/2014/main" id="{CF31FD16-F596-4F23-B7D0-C660F1703A73}"/>
                    </a:ext>
                  </a:extLst>
                </p:cNvPr>
                <p:cNvGrpSpPr>
                  <a:grpSpLocks/>
                </p:cNvGrpSpPr>
                <p:nvPr/>
              </p:nvGrpSpPr>
              <p:grpSpPr bwMode="auto">
                <a:xfrm>
                  <a:off x="399" y="1189"/>
                  <a:ext cx="125" cy="365"/>
                  <a:chOff x="395" y="1189"/>
                  <a:chExt cx="125" cy="365"/>
                </a:xfrm>
              </p:grpSpPr>
              <p:grpSp>
                <p:nvGrpSpPr>
                  <p:cNvPr id="314" name="Group 290">
                    <a:extLst>
                      <a:ext uri="{FF2B5EF4-FFF2-40B4-BE49-F238E27FC236}">
                        <a16:creationId xmlns:a16="http://schemas.microsoft.com/office/drawing/2014/main" id="{CF56594D-950F-4359-BBB5-F1B650039120}"/>
                      </a:ext>
                    </a:extLst>
                  </p:cNvPr>
                  <p:cNvGrpSpPr>
                    <a:grpSpLocks/>
                  </p:cNvGrpSpPr>
                  <p:nvPr/>
                </p:nvGrpSpPr>
                <p:grpSpPr bwMode="auto">
                  <a:xfrm>
                    <a:off x="414" y="1310"/>
                    <a:ext cx="87" cy="244"/>
                    <a:chOff x="410" y="1310"/>
                    <a:chExt cx="53" cy="250"/>
                  </a:xfrm>
                </p:grpSpPr>
                <p:sp>
                  <p:nvSpPr>
                    <p:cNvPr id="316" name="Freeform 291">
                      <a:extLst>
                        <a:ext uri="{FF2B5EF4-FFF2-40B4-BE49-F238E27FC236}">
                          <a16:creationId xmlns:a16="http://schemas.microsoft.com/office/drawing/2014/main" id="{521CA50F-5E3B-44E6-A47C-5E126419C86D}"/>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7" name="Freeform 292">
                      <a:extLst>
                        <a:ext uri="{FF2B5EF4-FFF2-40B4-BE49-F238E27FC236}">
                          <a16:creationId xmlns:a16="http://schemas.microsoft.com/office/drawing/2014/main" id="{28DB12C9-44C1-4241-B811-80817FD2CB1E}"/>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5" name="Oval 293">
                    <a:extLst>
                      <a:ext uri="{FF2B5EF4-FFF2-40B4-BE49-F238E27FC236}">
                        <a16:creationId xmlns:a16="http://schemas.microsoft.com/office/drawing/2014/main" id="{22F44BCF-E112-47E3-811C-E03F6C65393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09" name="Group 294">
                  <a:extLst>
                    <a:ext uri="{FF2B5EF4-FFF2-40B4-BE49-F238E27FC236}">
                      <a16:creationId xmlns:a16="http://schemas.microsoft.com/office/drawing/2014/main" id="{8F82086C-42AA-4824-9B64-4BA2596F411C}"/>
                    </a:ext>
                  </a:extLst>
                </p:cNvPr>
                <p:cNvGrpSpPr>
                  <a:grpSpLocks/>
                </p:cNvGrpSpPr>
                <p:nvPr/>
              </p:nvGrpSpPr>
              <p:grpSpPr bwMode="auto">
                <a:xfrm flipV="1">
                  <a:off x="400" y="1581"/>
                  <a:ext cx="125" cy="365"/>
                  <a:chOff x="395" y="1189"/>
                  <a:chExt cx="125" cy="365"/>
                </a:xfrm>
              </p:grpSpPr>
              <p:grpSp>
                <p:nvGrpSpPr>
                  <p:cNvPr id="310" name="Group 295">
                    <a:extLst>
                      <a:ext uri="{FF2B5EF4-FFF2-40B4-BE49-F238E27FC236}">
                        <a16:creationId xmlns:a16="http://schemas.microsoft.com/office/drawing/2014/main" id="{C91A4CE8-5FFE-43D4-9616-712DA9E8B819}"/>
                      </a:ext>
                    </a:extLst>
                  </p:cNvPr>
                  <p:cNvGrpSpPr>
                    <a:grpSpLocks/>
                  </p:cNvGrpSpPr>
                  <p:nvPr/>
                </p:nvGrpSpPr>
                <p:grpSpPr bwMode="auto">
                  <a:xfrm>
                    <a:off x="414" y="1310"/>
                    <a:ext cx="87" cy="244"/>
                    <a:chOff x="410" y="1310"/>
                    <a:chExt cx="53" cy="250"/>
                  </a:xfrm>
                </p:grpSpPr>
                <p:sp>
                  <p:nvSpPr>
                    <p:cNvPr id="312" name="Freeform 296">
                      <a:extLst>
                        <a:ext uri="{FF2B5EF4-FFF2-40B4-BE49-F238E27FC236}">
                          <a16:creationId xmlns:a16="http://schemas.microsoft.com/office/drawing/2014/main" id="{BEB3FC32-9FA0-4737-A3A7-A9896BA6539E}"/>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13" name="Freeform 297">
                      <a:extLst>
                        <a:ext uri="{FF2B5EF4-FFF2-40B4-BE49-F238E27FC236}">
                          <a16:creationId xmlns:a16="http://schemas.microsoft.com/office/drawing/2014/main" id="{E9FC3509-A2CB-46D7-B2C1-9F59C2FE4516}"/>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11" name="Oval 298">
                    <a:extLst>
                      <a:ext uri="{FF2B5EF4-FFF2-40B4-BE49-F238E27FC236}">
                        <a16:creationId xmlns:a16="http://schemas.microsoft.com/office/drawing/2014/main" id="{B21E3479-255F-45DC-AA0D-20BCAF882E6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99" name="Group 299">
                <a:extLst>
                  <a:ext uri="{FF2B5EF4-FFF2-40B4-BE49-F238E27FC236}">
                    <a16:creationId xmlns:a16="http://schemas.microsoft.com/office/drawing/2014/main" id="{305D332E-4730-43DB-BB3E-E03B6EECD70B}"/>
                  </a:ext>
                </a:extLst>
              </p:cNvPr>
              <p:cNvGrpSpPr>
                <a:grpSpLocks/>
              </p:cNvGrpSpPr>
              <p:nvPr/>
            </p:nvGrpSpPr>
            <p:grpSpPr bwMode="auto">
              <a:xfrm flipH="1">
                <a:off x="1237" y="2062"/>
                <a:ext cx="46" cy="164"/>
                <a:chOff x="399" y="1189"/>
                <a:chExt cx="126" cy="757"/>
              </a:xfrm>
            </p:grpSpPr>
            <p:grpSp>
              <p:nvGrpSpPr>
                <p:cNvPr id="298" name="Group 300">
                  <a:extLst>
                    <a:ext uri="{FF2B5EF4-FFF2-40B4-BE49-F238E27FC236}">
                      <a16:creationId xmlns:a16="http://schemas.microsoft.com/office/drawing/2014/main" id="{711C5548-646E-4039-95EF-515CEB7917E7}"/>
                    </a:ext>
                  </a:extLst>
                </p:cNvPr>
                <p:cNvGrpSpPr>
                  <a:grpSpLocks/>
                </p:cNvGrpSpPr>
                <p:nvPr/>
              </p:nvGrpSpPr>
              <p:grpSpPr bwMode="auto">
                <a:xfrm>
                  <a:off x="399" y="1189"/>
                  <a:ext cx="125" cy="365"/>
                  <a:chOff x="395" y="1189"/>
                  <a:chExt cx="125" cy="365"/>
                </a:xfrm>
              </p:grpSpPr>
              <p:grpSp>
                <p:nvGrpSpPr>
                  <p:cNvPr id="304" name="Group 301">
                    <a:extLst>
                      <a:ext uri="{FF2B5EF4-FFF2-40B4-BE49-F238E27FC236}">
                        <a16:creationId xmlns:a16="http://schemas.microsoft.com/office/drawing/2014/main" id="{2B27C82B-8A17-47FF-8224-A8847A286A86}"/>
                      </a:ext>
                    </a:extLst>
                  </p:cNvPr>
                  <p:cNvGrpSpPr>
                    <a:grpSpLocks/>
                  </p:cNvGrpSpPr>
                  <p:nvPr/>
                </p:nvGrpSpPr>
                <p:grpSpPr bwMode="auto">
                  <a:xfrm>
                    <a:off x="414" y="1310"/>
                    <a:ext cx="87" cy="244"/>
                    <a:chOff x="410" y="1310"/>
                    <a:chExt cx="53" cy="250"/>
                  </a:xfrm>
                </p:grpSpPr>
                <p:sp>
                  <p:nvSpPr>
                    <p:cNvPr id="306" name="Freeform 302">
                      <a:extLst>
                        <a:ext uri="{FF2B5EF4-FFF2-40B4-BE49-F238E27FC236}">
                          <a16:creationId xmlns:a16="http://schemas.microsoft.com/office/drawing/2014/main" id="{5B6540AF-86EC-46B4-B066-58EE9030E019}"/>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7" name="Freeform 303">
                      <a:extLst>
                        <a:ext uri="{FF2B5EF4-FFF2-40B4-BE49-F238E27FC236}">
                          <a16:creationId xmlns:a16="http://schemas.microsoft.com/office/drawing/2014/main" id="{D55D493A-0EB5-449B-BD9B-E7A06CFF102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05" name="Oval 304">
                    <a:extLst>
                      <a:ext uri="{FF2B5EF4-FFF2-40B4-BE49-F238E27FC236}">
                        <a16:creationId xmlns:a16="http://schemas.microsoft.com/office/drawing/2014/main" id="{0EE9D47D-D266-4654-9CBF-7948899531A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99" name="Group 305">
                  <a:extLst>
                    <a:ext uri="{FF2B5EF4-FFF2-40B4-BE49-F238E27FC236}">
                      <a16:creationId xmlns:a16="http://schemas.microsoft.com/office/drawing/2014/main" id="{A6342B96-A2D0-4DC5-A4DE-EBCE2B6F3E83}"/>
                    </a:ext>
                  </a:extLst>
                </p:cNvPr>
                <p:cNvGrpSpPr>
                  <a:grpSpLocks/>
                </p:cNvGrpSpPr>
                <p:nvPr/>
              </p:nvGrpSpPr>
              <p:grpSpPr bwMode="auto">
                <a:xfrm flipV="1">
                  <a:off x="400" y="1581"/>
                  <a:ext cx="125" cy="365"/>
                  <a:chOff x="395" y="1189"/>
                  <a:chExt cx="125" cy="365"/>
                </a:xfrm>
              </p:grpSpPr>
              <p:grpSp>
                <p:nvGrpSpPr>
                  <p:cNvPr id="300" name="Group 306">
                    <a:extLst>
                      <a:ext uri="{FF2B5EF4-FFF2-40B4-BE49-F238E27FC236}">
                        <a16:creationId xmlns:a16="http://schemas.microsoft.com/office/drawing/2014/main" id="{1CCB299E-75A5-4D98-910D-71C6190BD24D}"/>
                      </a:ext>
                    </a:extLst>
                  </p:cNvPr>
                  <p:cNvGrpSpPr>
                    <a:grpSpLocks/>
                  </p:cNvGrpSpPr>
                  <p:nvPr/>
                </p:nvGrpSpPr>
                <p:grpSpPr bwMode="auto">
                  <a:xfrm>
                    <a:off x="414" y="1310"/>
                    <a:ext cx="87" cy="244"/>
                    <a:chOff x="410" y="1310"/>
                    <a:chExt cx="53" cy="250"/>
                  </a:xfrm>
                </p:grpSpPr>
                <p:sp>
                  <p:nvSpPr>
                    <p:cNvPr id="302" name="Freeform 307">
                      <a:extLst>
                        <a:ext uri="{FF2B5EF4-FFF2-40B4-BE49-F238E27FC236}">
                          <a16:creationId xmlns:a16="http://schemas.microsoft.com/office/drawing/2014/main" id="{085329EE-B72A-4756-A9C9-866649ADC0FC}"/>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03" name="Freeform 308">
                      <a:extLst>
                        <a:ext uri="{FF2B5EF4-FFF2-40B4-BE49-F238E27FC236}">
                          <a16:creationId xmlns:a16="http://schemas.microsoft.com/office/drawing/2014/main" id="{FF08C93F-9E70-4804-BFBD-81B623F71029}"/>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01" name="Oval 309">
                    <a:extLst>
                      <a:ext uri="{FF2B5EF4-FFF2-40B4-BE49-F238E27FC236}">
                        <a16:creationId xmlns:a16="http://schemas.microsoft.com/office/drawing/2014/main" id="{8E7EBC1D-7071-4E0B-A230-BB83DE87948C}"/>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0" name="Group 310">
                <a:extLst>
                  <a:ext uri="{FF2B5EF4-FFF2-40B4-BE49-F238E27FC236}">
                    <a16:creationId xmlns:a16="http://schemas.microsoft.com/office/drawing/2014/main" id="{4B7E6E91-8726-472D-93D0-AA96614D6EC5}"/>
                  </a:ext>
                </a:extLst>
              </p:cNvPr>
              <p:cNvGrpSpPr>
                <a:grpSpLocks/>
              </p:cNvGrpSpPr>
              <p:nvPr/>
            </p:nvGrpSpPr>
            <p:grpSpPr bwMode="auto">
              <a:xfrm flipH="1">
                <a:off x="1290" y="2062"/>
                <a:ext cx="46" cy="164"/>
                <a:chOff x="399" y="1189"/>
                <a:chExt cx="126" cy="757"/>
              </a:xfrm>
            </p:grpSpPr>
            <p:grpSp>
              <p:nvGrpSpPr>
                <p:cNvPr id="288" name="Group 311">
                  <a:extLst>
                    <a:ext uri="{FF2B5EF4-FFF2-40B4-BE49-F238E27FC236}">
                      <a16:creationId xmlns:a16="http://schemas.microsoft.com/office/drawing/2014/main" id="{CB100B7F-5C4D-4755-9563-A1A922ACE07F}"/>
                    </a:ext>
                  </a:extLst>
                </p:cNvPr>
                <p:cNvGrpSpPr>
                  <a:grpSpLocks/>
                </p:cNvGrpSpPr>
                <p:nvPr/>
              </p:nvGrpSpPr>
              <p:grpSpPr bwMode="auto">
                <a:xfrm>
                  <a:off x="399" y="1189"/>
                  <a:ext cx="125" cy="365"/>
                  <a:chOff x="395" y="1189"/>
                  <a:chExt cx="125" cy="365"/>
                </a:xfrm>
              </p:grpSpPr>
              <p:grpSp>
                <p:nvGrpSpPr>
                  <p:cNvPr id="294" name="Group 312">
                    <a:extLst>
                      <a:ext uri="{FF2B5EF4-FFF2-40B4-BE49-F238E27FC236}">
                        <a16:creationId xmlns:a16="http://schemas.microsoft.com/office/drawing/2014/main" id="{E5197E24-2A02-4680-96EE-597E23BE564E}"/>
                      </a:ext>
                    </a:extLst>
                  </p:cNvPr>
                  <p:cNvGrpSpPr>
                    <a:grpSpLocks/>
                  </p:cNvGrpSpPr>
                  <p:nvPr/>
                </p:nvGrpSpPr>
                <p:grpSpPr bwMode="auto">
                  <a:xfrm>
                    <a:off x="414" y="1310"/>
                    <a:ext cx="87" cy="244"/>
                    <a:chOff x="410" y="1310"/>
                    <a:chExt cx="53" cy="250"/>
                  </a:xfrm>
                </p:grpSpPr>
                <p:sp>
                  <p:nvSpPr>
                    <p:cNvPr id="296" name="Freeform 313">
                      <a:extLst>
                        <a:ext uri="{FF2B5EF4-FFF2-40B4-BE49-F238E27FC236}">
                          <a16:creationId xmlns:a16="http://schemas.microsoft.com/office/drawing/2014/main" id="{F837107E-1D80-49DE-8391-9A0454262212}"/>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7" name="Freeform 314">
                      <a:extLst>
                        <a:ext uri="{FF2B5EF4-FFF2-40B4-BE49-F238E27FC236}">
                          <a16:creationId xmlns:a16="http://schemas.microsoft.com/office/drawing/2014/main" id="{29CA008E-6E61-4861-BFF5-3A4BD4BDE1EA}"/>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5" name="Oval 315">
                    <a:extLst>
                      <a:ext uri="{FF2B5EF4-FFF2-40B4-BE49-F238E27FC236}">
                        <a16:creationId xmlns:a16="http://schemas.microsoft.com/office/drawing/2014/main" id="{E746D351-D524-4DD8-B934-C4D4880CD9A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89" name="Group 316">
                  <a:extLst>
                    <a:ext uri="{FF2B5EF4-FFF2-40B4-BE49-F238E27FC236}">
                      <a16:creationId xmlns:a16="http://schemas.microsoft.com/office/drawing/2014/main" id="{615D44B0-2A8C-42D6-8DFF-91E78B5708ED}"/>
                    </a:ext>
                  </a:extLst>
                </p:cNvPr>
                <p:cNvGrpSpPr>
                  <a:grpSpLocks/>
                </p:cNvGrpSpPr>
                <p:nvPr/>
              </p:nvGrpSpPr>
              <p:grpSpPr bwMode="auto">
                <a:xfrm flipV="1">
                  <a:off x="400" y="1581"/>
                  <a:ext cx="125" cy="365"/>
                  <a:chOff x="395" y="1189"/>
                  <a:chExt cx="125" cy="365"/>
                </a:xfrm>
              </p:grpSpPr>
              <p:grpSp>
                <p:nvGrpSpPr>
                  <p:cNvPr id="290" name="Group 317">
                    <a:extLst>
                      <a:ext uri="{FF2B5EF4-FFF2-40B4-BE49-F238E27FC236}">
                        <a16:creationId xmlns:a16="http://schemas.microsoft.com/office/drawing/2014/main" id="{7831A3A9-F68C-4CF8-A25D-A4B6D84387D5}"/>
                      </a:ext>
                    </a:extLst>
                  </p:cNvPr>
                  <p:cNvGrpSpPr>
                    <a:grpSpLocks/>
                  </p:cNvGrpSpPr>
                  <p:nvPr/>
                </p:nvGrpSpPr>
                <p:grpSpPr bwMode="auto">
                  <a:xfrm>
                    <a:off x="414" y="1310"/>
                    <a:ext cx="87" cy="244"/>
                    <a:chOff x="410" y="1310"/>
                    <a:chExt cx="53" cy="250"/>
                  </a:xfrm>
                </p:grpSpPr>
                <p:sp>
                  <p:nvSpPr>
                    <p:cNvPr id="292" name="Freeform 318">
                      <a:extLst>
                        <a:ext uri="{FF2B5EF4-FFF2-40B4-BE49-F238E27FC236}">
                          <a16:creationId xmlns:a16="http://schemas.microsoft.com/office/drawing/2014/main" id="{1412455B-106A-4F8C-B507-A35E867818F0}"/>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93" name="Freeform 319">
                      <a:extLst>
                        <a:ext uri="{FF2B5EF4-FFF2-40B4-BE49-F238E27FC236}">
                          <a16:creationId xmlns:a16="http://schemas.microsoft.com/office/drawing/2014/main" id="{ADCDF20C-FB63-40A8-BD52-6F9F7988AEEE}"/>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91" name="Oval 320">
                    <a:extLst>
                      <a:ext uri="{FF2B5EF4-FFF2-40B4-BE49-F238E27FC236}">
                        <a16:creationId xmlns:a16="http://schemas.microsoft.com/office/drawing/2014/main" id="{509D19A7-B28B-41D0-93CB-EFEE591BD114}"/>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1" name="Group 321">
                <a:extLst>
                  <a:ext uri="{FF2B5EF4-FFF2-40B4-BE49-F238E27FC236}">
                    <a16:creationId xmlns:a16="http://schemas.microsoft.com/office/drawing/2014/main" id="{81C77614-BCF8-4B5D-B686-07F6F2EA3174}"/>
                  </a:ext>
                </a:extLst>
              </p:cNvPr>
              <p:cNvGrpSpPr>
                <a:grpSpLocks/>
              </p:cNvGrpSpPr>
              <p:nvPr/>
            </p:nvGrpSpPr>
            <p:grpSpPr bwMode="auto">
              <a:xfrm flipH="1">
                <a:off x="1342" y="2062"/>
                <a:ext cx="47" cy="164"/>
                <a:chOff x="399" y="1189"/>
                <a:chExt cx="126" cy="757"/>
              </a:xfrm>
            </p:grpSpPr>
            <p:grpSp>
              <p:nvGrpSpPr>
                <p:cNvPr id="278" name="Group 322">
                  <a:extLst>
                    <a:ext uri="{FF2B5EF4-FFF2-40B4-BE49-F238E27FC236}">
                      <a16:creationId xmlns:a16="http://schemas.microsoft.com/office/drawing/2014/main" id="{D10EFEAC-F281-4851-95F8-EA17B853FF20}"/>
                    </a:ext>
                  </a:extLst>
                </p:cNvPr>
                <p:cNvGrpSpPr>
                  <a:grpSpLocks/>
                </p:cNvGrpSpPr>
                <p:nvPr/>
              </p:nvGrpSpPr>
              <p:grpSpPr bwMode="auto">
                <a:xfrm>
                  <a:off x="399" y="1189"/>
                  <a:ext cx="125" cy="365"/>
                  <a:chOff x="395" y="1189"/>
                  <a:chExt cx="125" cy="365"/>
                </a:xfrm>
              </p:grpSpPr>
              <p:grpSp>
                <p:nvGrpSpPr>
                  <p:cNvPr id="284" name="Group 323">
                    <a:extLst>
                      <a:ext uri="{FF2B5EF4-FFF2-40B4-BE49-F238E27FC236}">
                        <a16:creationId xmlns:a16="http://schemas.microsoft.com/office/drawing/2014/main" id="{A38E530A-0F13-465F-840D-BF22854EDFF1}"/>
                      </a:ext>
                    </a:extLst>
                  </p:cNvPr>
                  <p:cNvGrpSpPr>
                    <a:grpSpLocks/>
                  </p:cNvGrpSpPr>
                  <p:nvPr/>
                </p:nvGrpSpPr>
                <p:grpSpPr bwMode="auto">
                  <a:xfrm>
                    <a:off x="414" y="1310"/>
                    <a:ext cx="87" cy="244"/>
                    <a:chOff x="410" y="1310"/>
                    <a:chExt cx="53" cy="250"/>
                  </a:xfrm>
                </p:grpSpPr>
                <p:sp>
                  <p:nvSpPr>
                    <p:cNvPr id="286" name="Freeform 324">
                      <a:extLst>
                        <a:ext uri="{FF2B5EF4-FFF2-40B4-BE49-F238E27FC236}">
                          <a16:creationId xmlns:a16="http://schemas.microsoft.com/office/drawing/2014/main" id="{EEFE0A92-39E0-4516-B50E-1ADCA23AA3DE}"/>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7" name="Freeform 325">
                      <a:extLst>
                        <a:ext uri="{FF2B5EF4-FFF2-40B4-BE49-F238E27FC236}">
                          <a16:creationId xmlns:a16="http://schemas.microsoft.com/office/drawing/2014/main" id="{5B514953-53E4-41B1-9981-739C38F3387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5" name="Oval 326">
                    <a:extLst>
                      <a:ext uri="{FF2B5EF4-FFF2-40B4-BE49-F238E27FC236}">
                        <a16:creationId xmlns:a16="http://schemas.microsoft.com/office/drawing/2014/main" id="{4B7850AA-AB2D-4725-AE2E-4D3771B56683}"/>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79" name="Group 327">
                  <a:extLst>
                    <a:ext uri="{FF2B5EF4-FFF2-40B4-BE49-F238E27FC236}">
                      <a16:creationId xmlns:a16="http://schemas.microsoft.com/office/drawing/2014/main" id="{E4BE307A-B6B8-435D-AF44-493EBACC2390}"/>
                    </a:ext>
                  </a:extLst>
                </p:cNvPr>
                <p:cNvGrpSpPr>
                  <a:grpSpLocks/>
                </p:cNvGrpSpPr>
                <p:nvPr/>
              </p:nvGrpSpPr>
              <p:grpSpPr bwMode="auto">
                <a:xfrm flipV="1">
                  <a:off x="400" y="1581"/>
                  <a:ext cx="125" cy="365"/>
                  <a:chOff x="395" y="1189"/>
                  <a:chExt cx="125" cy="365"/>
                </a:xfrm>
              </p:grpSpPr>
              <p:grpSp>
                <p:nvGrpSpPr>
                  <p:cNvPr id="280" name="Group 328">
                    <a:extLst>
                      <a:ext uri="{FF2B5EF4-FFF2-40B4-BE49-F238E27FC236}">
                        <a16:creationId xmlns:a16="http://schemas.microsoft.com/office/drawing/2014/main" id="{252D89D7-B068-478E-9D92-4CF4E7CC2AE7}"/>
                      </a:ext>
                    </a:extLst>
                  </p:cNvPr>
                  <p:cNvGrpSpPr>
                    <a:grpSpLocks/>
                  </p:cNvGrpSpPr>
                  <p:nvPr/>
                </p:nvGrpSpPr>
                <p:grpSpPr bwMode="auto">
                  <a:xfrm>
                    <a:off x="414" y="1310"/>
                    <a:ext cx="87" cy="244"/>
                    <a:chOff x="410" y="1310"/>
                    <a:chExt cx="53" cy="250"/>
                  </a:xfrm>
                </p:grpSpPr>
                <p:sp>
                  <p:nvSpPr>
                    <p:cNvPr id="282" name="Freeform 329">
                      <a:extLst>
                        <a:ext uri="{FF2B5EF4-FFF2-40B4-BE49-F238E27FC236}">
                          <a16:creationId xmlns:a16="http://schemas.microsoft.com/office/drawing/2014/main" id="{B57C60C3-719D-4BA9-B2BF-7EB0F9CA4C7E}"/>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3" name="Freeform 330">
                      <a:extLst>
                        <a:ext uri="{FF2B5EF4-FFF2-40B4-BE49-F238E27FC236}">
                          <a16:creationId xmlns:a16="http://schemas.microsoft.com/office/drawing/2014/main" id="{3ACDB1A6-C4C8-4C1F-AE87-207D3B1BCF3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81" name="Oval 331">
                    <a:extLst>
                      <a:ext uri="{FF2B5EF4-FFF2-40B4-BE49-F238E27FC236}">
                        <a16:creationId xmlns:a16="http://schemas.microsoft.com/office/drawing/2014/main" id="{79FD551D-4D81-413A-A681-AD59854B131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2" name="Group 332">
                <a:extLst>
                  <a:ext uri="{FF2B5EF4-FFF2-40B4-BE49-F238E27FC236}">
                    <a16:creationId xmlns:a16="http://schemas.microsoft.com/office/drawing/2014/main" id="{D954EC62-5D84-4263-8575-564C0AA62897}"/>
                  </a:ext>
                </a:extLst>
              </p:cNvPr>
              <p:cNvGrpSpPr>
                <a:grpSpLocks/>
              </p:cNvGrpSpPr>
              <p:nvPr/>
            </p:nvGrpSpPr>
            <p:grpSpPr bwMode="auto">
              <a:xfrm flipH="1">
                <a:off x="1395" y="2062"/>
                <a:ext cx="47" cy="164"/>
                <a:chOff x="399" y="1189"/>
                <a:chExt cx="126" cy="757"/>
              </a:xfrm>
            </p:grpSpPr>
            <p:grpSp>
              <p:nvGrpSpPr>
                <p:cNvPr id="268" name="Group 333">
                  <a:extLst>
                    <a:ext uri="{FF2B5EF4-FFF2-40B4-BE49-F238E27FC236}">
                      <a16:creationId xmlns:a16="http://schemas.microsoft.com/office/drawing/2014/main" id="{33970F08-3EE9-4E9D-93C9-485D88116628}"/>
                    </a:ext>
                  </a:extLst>
                </p:cNvPr>
                <p:cNvGrpSpPr>
                  <a:grpSpLocks/>
                </p:cNvGrpSpPr>
                <p:nvPr/>
              </p:nvGrpSpPr>
              <p:grpSpPr bwMode="auto">
                <a:xfrm>
                  <a:off x="399" y="1189"/>
                  <a:ext cx="125" cy="365"/>
                  <a:chOff x="395" y="1189"/>
                  <a:chExt cx="125" cy="365"/>
                </a:xfrm>
              </p:grpSpPr>
              <p:grpSp>
                <p:nvGrpSpPr>
                  <p:cNvPr id="274" name="Group 334">
                    <a:extLst>
                      <a:ext uri="{FF2B5EF4-FFF2-40B4-BE49-F238E27FC236}">
                        <a16:creationId xmlns:a16="http://schemas.microsoft.com/office/drawing/2014/main" id="{81F66C77-36EC-4436-9977-06A08A765C73}"/>
                      </a:ext>
                    </a:extLst>
                  </p:cNvPr>
                  <p:cNvGrpSpPr>
                    <a:grpSpLocks/>
                  </p:cNvGrpSpPr>
                  <p:nvPr/>
                </p:nvGrpSpPr>
                <p:grpSpPr bwMode="auto">
                  <a:xfrm>
                    <a:off x="414" y="1310"/>
                    <a:ext cx="87" cy="244"/>
                    <a:chOff x="410" y="1310"/>
                    <a:chExt cx="53" cy="250"/>
                  </a:xfrm>
                </p:grpSpPr>
                <p:sp>
                  <p:nvSpPr>
                    <p:cNvPr id="276" name="Freeform 335">
                      <a:extLst>
                        <a:ext uri="{FF2B5EF4-FFF2-40B4-BE49-F238E27FC236}">
                          <a16:creationId xmlns:a16="http://schemas.microsoft.com/office/drawing/2014/main" id="{F82AB6F5-C29C-4BF3-9616-7D7802911F3D}"/>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7" name="Freeform 336">
                      <a:extLst>
                        <a:ext uri="{FF2B5EF4-FFF2-40B4-BE49-F238E27FC236}">
                          <a16:creationId xmlns:a16="http://schemas.microsoft.com/office/drawing/2014/main" id="{5B357AF9-CB90-4C87-AA09-0DE07CAAD6D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5" name="Oval 337">
                    <a:extLst>
                      <a:ext uri="{FF2B5EF4-FFF2-40B4-BE49-F238E27FC236}">
                        <a16:creationId xmlns:a16="http://schemas.microsoft.com/office/drawing/2014/main" id="{25FCDA53-21E3-4279-A09D-69816DB1D672}"/>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69" name="Group 338">
                  <a:extLst>
                    <a:ext uri="{FF2B5EF4-FFF2-40B4-BE49-F238E27FC236}">
                      <a16:creationId xmlns:a16="http://schemas.microsoft.com/office/drawing/2014/main" id="{86EC853F-76E7-44E5-8B2F-5C3B31FEF23E}"/>
                    </a:ext>
                  </a:extLst>
                </p:cNvPr>
                <p:cNvGrpSpPr>
                  <a:grpSpLocks/>
                </p:cNvGrpSpPr>
                <p:nvPr/>
              </p:nvGrpSpPr>
              <p:grpSpPr bwMode="auto">
                <a:xfrm flipV="1">
                  <a:off x="400" y="1581"/>
                  <a:ext cx="125" cy="365"/>
                  <a:chOff x="395" y="1189"/>
                  <a:chExt cx="125" cy="365"/>
                </a:xfrm>
              </p:grpSpPr>
              <p:grpSp>
                <p:nvGrpSpPr>
                  <p:cNvPr id="270" name="Group 339">
                    <a:extLst>
                      <a:ext uri="{FF2B5EF4-FFF2-40B4-BE49-F238E27FC236}">
                        <a16:creationId xmlns:a16="http://schemas.microsoft.com/office/drawing/2014/main" id="{7E536563-2E02-4497-AD53-CE839E1A7EF7}"/>
                      </a:ext>
                    </a:extLst>
                  </p:cNvPr>
                  <p:cNvGrpSpPr>
                    <a:grpSpLocks/>
                  </p:cNvGrpSpPr>
                  <p:nvPr/>
                </p:nvGrpSpPr>
                <p:grpSpPr bwMode="auto">
                  <a:xfrm>
                    <a:off x="414" y="1310"/>
                    <a:ext cx="87" cy="244"/>
                    <a:chOff x="410" y="1310"/>
                    <a:chExt cx="53" cy="250"/>
                  </a:xfrm>
                </p:grpSpPr>
                <p:sp>
                  <p:nvSpPr>
                    <p:cNvPr id="272" name="Freeform 340">
                      <a:extLst>
                        <a:ext uri="{FF2B5EF4-FFF2-40B4-BE49-F238E27FC236}">
                          <a16:creationId xmlns:a16="http://schemas.microsoft.com/office/drawing/2014/main" id="{B1FD606F-3B6E-4474-A42A-628137C8AB75}"/>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73" name="Freeform 341">
                      <a:extLst>
                        <a:ext uri="{FF2B5EF4-FFF2-40B4-BE49-F238E27FC236}">
                          <a16:creationId xmlns:a16="http://schemas.microsoft.com/office/drawing/2014/main" id="{640F38F0-784F-41AE-B34C-39A8BF8F82D8}"/>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71" name="Oval 342">
                    <a:extLst>
                      <a:ext uri="{FF2B5EF4-FFF2-40B4-BE49-F238E27FC236}">
                        <a16:creationId xmlns:a16="http://schemas.microsoft.com/office/drawing/2014/main" id="{976AE921-36F4-4576-9B46-77FD0224BBF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3" name="Group 343">
                <a:extLst>
                  <a:ext uri="{FF2B5EF4-FFF2-40B4-BE49-F238E27FC236}">
                    <a16:creationId xmlns:a16="http://schemas.microsoft.com/office/drawing/2014/main" id="{734688B0-FA25-41D3-AC4E-1B1349A51FAC}"/>
                  </a:ext>
                </a:extLst>
              </p:cNvPr>
              <p:cNvGrpSpPr>
                <a:grpSpLocks/>
              </p:cNvGrpSpPr>
              <p:nvPr/>
            </p:nvGrpSpPr>
            <p:grpSpPr bwMode="auto">
              <a:xfrm flipH="1">
                <a:off x="1448" y="2062"/>
                <a:ext cx="47" cy="164"/>
                <a:chOff x="399" y="1189"/>
                <a:chExt cx="126" cy="757"/>
              </a:xfrm>
            </p:grpSpPr>
            <p:grpSp>
              <p:nvGrpSpPr>
                <p:cNvPr id="258" name="Group 344">
                  <a:extLst>
                    <a:ext uri="{FF2B5EF4-FFF2-40B4-BE49-F238E27FC236}">
                      <a16:creationId xmlns:a16="http://schemas.microsoft.com/office/drawing/2014/main" id="{A44F256E-021F-4890-8F77-1BAD62B0F7F6}"/>
                    </a:ext>
                  </a:extLst>
                </p:cNvPr>
                <p:cNvGrpSpPr>
                  <a:grpSpLocks/>
                </p:cNvGrpSpPr>
                <p:nvPr/>
              </p:nvGrpSpPr>
              <p:grpSpPr bwMode="auto">
                <a:xfrm>
                  <a:off x="399" y="1189"/>
                  <a:ext cx="125" cy="365"/>
                  <a:chOff x="395" y="1189"/>
                  <a:chExt cx="125" cy="365"/>
                </a:xfrm>
              </p:grpSpPr>
              <p:grpSp>
                <p:nvGrpSpPr>
                  <p:cNvPr id="264" name="Group 345">
                    <a:extLst>
                      <a:ext uri="{FF2B5EF4-FFF2-40B4-BE49-F238E27FC236}">
                        <a16:creationId xmlns:a16="http://schemas.microsoft.com/office/drawing/2014/main" id="{42F8C732-CB99-482A-8AF6-B2C291D0D69F}"/>
                      </a:ext>
                    </a:extLst>
                  </p:cNvPr>
                  <p:cNvGrpSpPr>
                    <a:grpSpLocks/>
                  </p:cNvGrpSpPr>
                  <p:nvPr/>
                </p:nvGrpSpPr>
                <p:grpSpPr bwMode="auto">
                  <a:xfrm>
                    <a:off x="414" y="1310"/>
                    <a:ext cx="87" cy="244"/>
                    <a:chOff x="410" y="1310"/>
                    <a:chExt cx="53" cy="250"/>
                  </a:xfrm>
                </p:grpSpPr>
                <p:sp>
                  <p:nvSpPr>
                    <p:cNvPr id="266" name="Freeform 346">
                      <a:extLst>
                        <a:ext uri="{FF2B5EF4-FFF2-40B4-BE49-F238E27FC236}">
                          <a16:creationId xmlns:a16="http://schemas.microsoft.com/office/drawing/2014/main" id="{5ECFBB8E-FB94-4A6E-AA42-E50472E48788}"/>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7" name="Freeform 347">
                      <a:extLst>
                        <a:ext uri="{FF2B5EF4-FFF2-40B4-BE49-F238E27FC236}">
                          <a16:creationId xmlns:a16="http://schemas.microsoft.com/office/drawing/2014/main" id="{F9BD4996-A690-4C89-B4E6-C5E5E90C002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65" name="Oval 348">
                    <a:extLst>
                      <a:ext uri="{FF2B5EF4-FFF2-40B4-BE49-F238E27FC236}">
                        <a16:creationId xmlns:a16="http://schemas.microsoft.com/office/drawing/2014/main" id="{B143BA04-D7D9-4739-AD8A-D2388DE8B99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59" name="Group 349">
                  <a:extLst>
                    <a:ext uri="{FF2B5EF4-FFF2-40B4-BE49-F238E27FC236}">
                      <a16:creationId xmlns:a16="http://schemas.microsoft.com/office/drawing/2014/main" id="{02B2B153-3CF1-4677-98C1-E83DFA3AB948}"/>
                    </a:ext>
                  </a:extLst>
                </p:cNvPr>
                <p:cNvGrpSpPr>
                  <a:grpSpLocks/>
                </p:cNvGrpSpPr>
                <p:nvPr/>
              </p:nvGrpSpPr>
              <p:grpSpPr bwMode="auto">
                <a:xfrm flipV="1">
                  <a:off x="400" y="1581"/>
                  <a:ext cx="125" cy="365"/>
                  <a:chOff x="395" y="1189"/>
                  <a:chExt cx="125" cy="365"/>
                </a:xfrm>
              </p:grpSpPr>
              <p:grpSp>
                <p:nvGrpSpPr>
                  <p:cNvPr id="260" name="Group 350">
                    <a:extLst>
                      <a:ext uri="{FF2B5EF4-FFF2-40B4-BE49-F238E27FC236}">
                        <a16:creationId xmlns:a16="http://schemas.microsoft.com/office/drawing/2014/main" id="{89CD95E0-5AF2-4686-9F01-324B4205864B}"/>
                      </a:ext>
                    </a:extLst>
                  </p:cNvPr>
                  <p:cNvGrpSpPr>
                    <a:grpSpLocks/>
                  </p:cNvGrpSpPr>
                  <p:nvPr/>
                </p:nvGrpSpPr>
                <p:grpSpPr bwMode="auto">
                  <a:xfrm>
                    <a:off x="414" y="1310"/>
                    <a:ext cx="87" cy="244"/>
                    <a:chOff x="410" y="1310"/>
                    <a:chExt cx="53" cy="250"/>
                  </a:xfrm>
                </p:grpSpPr>
                <p:sp>
                  <p:nvSpPr>
                    <p:cNvPr id="262" name="Freeform 351">
                      <a:extLst>
                        <a:ext uri="{FF2B5EF4-FFF2-40B4-BE49-F238E27FC236}">
                          <a16:creationId xmlns:a16="http://schemas.microsoft.com/office/drawing/2014/main" id="{E45BCC81-16C8-404D-A6BA-F14417134EA5}"/>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3" name="Freeform 352">
                      <a:extLst>
                        <a:ext uri="{FF2B5EF4-FFF2-40B4-BE49-F238E27FC236}">
                          <a16:creationId xmlns:a16="http://schemas.microsoft.com/office/drawing/2014/main" id="{D8FE3060-9A43-4994-987D-15FA265A0CFB}"/>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61" name="Oval 353">
                    <a:extLst>
                      <a:ext uri="{FF2B5EF4-FFF2-40B4-BE49-F238E27FC236}">
                        <a16:creationId xmlns:a16="http://schemas.microsoft.com/office/drawing/2014/main" id="{CDE865AC-53E0-402B-822C-1E8DD4496891}"/>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4" name="Group 354">
                <a:extLst>
                  <a:ext uri="{FF2B5EF4-FFF2-40B4-BE49-F238E27FC236}">
                    <a16:creationId xmlns:a16="http://schemas.microsoft.com/office/drawing/2014/main" id="{12F728E6-0BCB-4075-8BDD-96C874E71833}"/>
                  </a:ext>
                </a:extLst>
              </p:cNvPr>
              <p:cNvGrpSpPr>
                <a:grpSpLocks/>
              </p:cNvGrpSpPr>
              <p:nvPr/>
            </p:nvGrpSpPr>
            <p:grpSpPr bwMode="auto">
              <a:xfrm flipH="1">
                <a:off x="1501" y="2062"/>
                <a:ext cx="47" cy="164"/>
                <a:chOff x="399" y="1189"/>
                <a:chExt cx="126" cy="757"/>
              </a:xfrm>
            </p:grpSpPr>
            <p:grpSp>
              <p:nvGrpSpPr>
                <p:cNvPr id="248" name="Group 355">
                  <a:extLst>
                    <a:ext uri="{FF2B5EF4-FFF2-40B4-BE49-F238E27FC236}">
                      <a16:creationId xmlns:a16="http://schemas.microsoft.com/office/drawing/2014/main" id="{450FEBD0-1422-4A48-88BD-418576DF6369}"/>
                    </a:ext>
                  </a:extLst>
                </p:cNvPr>
                <p:cNvGrpSpPr>
                  <a:grpSpLocks/>
                </p:cNvGrpSpPr>
                <p:nvPr/>
              </p:nvGrpSpPr>
              <p:grpSpPr bwMode="auto">
                <a:xfrm>
                  <a:off x="399" y="1189"/>
                  <a:ext cx="125" cy="365"/>
                  <a:chOff x="395" y="1189"/>
                  <a:chExt cx="125" cy="365"/>
                </a:xfrm>
              </p:grpSpPr>
              <p:grpSp>
                <p:nvGrpSpPr>
                  <p:cNvPr id="254" name="Group 356">
                    <a:extLst>
                      <a:ext uri="{FF2B5EF4-FFF2-40B4-BE49-F238E27FC236}">
                        <a16:creationId xmlns:a16="http://schemas.microsoft.com/office/drawing/2014/main" id="{2F8C7FA8-B982-4D3E-A8E5-B68E44378A0A}"/>
                      </a:ext>
                    </a:extLst>
                  </p:cNvPr>
                  <p:cNvGrpSpPr>
                    <a:grpSpLocks/>
                  </p:cNvGrpSpPr>
                  <p:nvPr/>
                </p:nvGrpSpPr>
                <p:grpSpPr bwMode="auto">
                  <a:xfrm>
                    <a:off x="414" y="1310"/>
                    <a:ext cx="87" cy="244"/>
                    <a:chOff x="410" y="1310"/>
                    <a:chExt cx="53" cy="250"/>
                  </a:xfrm>
                </p:grpSpPr>
                <p:sp>
                  <p:nvSpPr>
                    <p:cNvPr id="256" name="Freeform 357">
                      <a:extLst>
                        <a:ext uri="{FF2B5EF4-FFF2-40B4-BE49-F238E27FC236}">
                          <a16:creationId xmlns:a16="http://schemas.microsoft.com/office/drawing/2014/main" id="{98DC11FE-798F-4072-B5BC-6F61718D9C07}"/>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7" name="Freeform 358">
                      <a:extLst>
                        <a:ext uri="{FF2B5EF4-FFF2-40B4-BE49-F238E27FC236}">
                          <a16:creationId xmlns:a16="http://schemas.microsoft.com/office/drawing/2014/main" id="{30725937-7F51-4E02-B17F-F714CE1C8F2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55" name="Oval 359">
                    <a:extLst>
                      <a:ext uri="{FF2B5EF4-FFF2-40B4-BE49-F238E27FC236}">
                        <a16:creationId xmlns:a16="http://schemas.microsoft.com/office/drawing/2014/main" id="{978582CA-523A-4E13-BB06-245FDC69621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49" name="Group 360">
                  <a:extLst>
                    <a:ext uri="{FF2B5EF4-FFF2-40B4-BE49-F238E27FC236}">
                      <a16:creationId xmlns:a16="http://schemas.microsoft.com/office/drawing/2014/main" id="{01022B0F-E35B-4646-BD6F-4485CA717CA0}"/>
                    </a:ext>
                  </a:extLst>
                </p:cNvPr>
                <p:cNvGrpSpPr>
                  <a:grpSpLocks/>
                </p:cNvGrpSpPr>
                <p:nvPr/>
              </p:nvGrpSpPr>
              <p:grpSpPr bwMode="auto">
                <a:xfrm flipV="1">
                  <a:off x="400" y="1581"/>
                  <a:ext cx="125" cy="365"/>
                  <a:chOff x="395" y="1189"/>
                  <a:chExt cx="125" cy="365"/>
                </a:xfrm>
              </p:grpSpPr>
              <p:grpSp>
                <p:nvGrpSpPr>
                  <p:cNvPr id="250" name="Group 361">
                    <a:extLst>
                      <a:ext uri="{FF2B5EF4-FFF2-40B4-BE49-F238E27FC236}">
                        <a16:creationId xmlns:a16="http://schemas.microsoft.com/office/drawing/2014/main" id="{6B6267AA-BB61-4D3B-835F-898BDD120530}"/>
                      </a:ext>
                    </a:extLst>
                  </p:cNvPr>
                  <p:cNvGrpSpPr>
                    <a:grpSpLocks/>
                  </p:cNvGrpSpPr>
                  <p:nvPr/>
                </p:nvGrpSpPr>
                <p:grpSpPr bwMode="auto">
                  <a:xfrm>
                    <a:off x="414" y="1310"/>
                    <a:ext cx="87" cy="244"/>
                    <a:chOff x="410" y="1310"/>
                    <a:chExt cx="53" cy="250"/>
                  </a:xfrm>
                </p:grpSpPr>
                <p:sp>
                  <p:nvSpPr>
                    <p:cNvPr id="252" name="Freeform 362">
                      <a:extLst>
                        <a:ext uri="{FF2B5EF4-FFF2-40B4-BE49-F238E27FC236}">
                          <a16:creationId xmlns:a16="http://schemas.microsoft.com/office/drawing/2014/main" id="{5C818E41-AD64-4BB6-9B13-5854A195C0A4}"/>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53" name="Freeform 363">
                      <a:extLst>
                        <a:ext uri="{FF2B5EF4-FFF2-40B4-BE49-F238E27FC236}">
                          <a16:creationId xmlns:a16="http://schemas.microsoft.com/office/drawing/2014/main" id="{B1AE9A78-9788-4B2F-A52C-4BF251FA7269}"/>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51" name="Oval 364">
                    <a:extLst>
                      <a:ext uri="{FF2B5EF4-FFF2-40B4-BE49-F238E27FC236}">
                        <a16:creationId xmlns:a16="http://schemas.microsoft.com/office/drawing/2014/main" id="{FBAA23D6-5784-4B02-8487-21489909BDB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5" name="Group 365">
                <a:extLst>
                  <a:ext uri="{FF2B5EF4-FFF2-40B4-BE49-F238E27FC236}">
                    <a16:creationId xmlns:a16="http://schemas.microsoft.com/office/drawing/2014/main" id="{90C0CA51-1F87-47C3-8796-3CA048C0B6EE}"/>
                  </a:ext>
                </a:extLst>
              </p:cNvPr>
              <p:cNvGrpSpPr>
                <a:grpSpLocks/>
              </p:cNvGrpSpPr>
              <p:nvPr/>
            </p:nvGrpSpPr>
            <p:grpSpPr bwMode="auto">
              <a:xfrm flipH="1">
                <a:off x="1554" y="2062"/>
                <a:ext cx="47" cy="164"/>
                <a:chOff x="399" y="1189"/>
                <a:chExt cx="126" cy="757"/>
              </a:xfrm>
            </p:grpSpPr>
            <p:grpSp>
              <p:nvGrpSpPr>
                <p:cNvPr id="238" name="Group 366">
                  <a:extLst>
                    <a:ext uri="{FF2B5EF4-FFF2-40B4-BE49-F238E27FC236}">
                      <a16:creationId xmlns:a16="http://schemas.microsoft.com/office/drawing/2014/main" id="{5864C7E6-88E4-46A2-89E8-11409851D21B}"/>
                    </a:ext>
                  </a:extLst>
                </p:cNvPr>
                <p:cNvGrpSpPr>
                  <a:grpSpLocks/>
                </p:cNvGrpSpPr>
                <p:nvPr/>
              </p:nvGrpSpPr>
              <p:grpSpPr bwMode="auto">
                <a:xfrm>
                  <a:off x="399" y="1189"/>
                  <a:ext cx="125" cy="365"/>
                  <a:chOff x="395" y="1189"/>
                  <a:chExt cx="125" cy="365"/>
                </a:xfrm>
              </p:grpSpPr>
              <p:grpSp>
                <p:nvGrpSpPr>
                  <p:cNvPr id="244" name="Group 367">
                    <a:extLst>
                      <a:ext uri="{FF2B5EF4-FFF2-40B4-BE49-F238E27FC236}">
                        <a16:creationId xmlns:a16="http://schemas.microsoft.com/office/drawing/2014/main" id="{25E0925B-DA24-48ED-9C42-2CF6B6D0F256}"/>
                      </a:ext>
                    </a:extLst>
                  </p:cNvPr>
                  <p:cNvGrpSpPr>
                    <a:grpSpLocks/>
                  </p:cNvGrpSpPr>
                  <p:nvPr/>
                </p:nvGrpSpPr>
                <p:grpSpPr bwMode="auto">
                  <a:xfrm>
                    <a:off x="414" y="1310"/>
                    <a:ext cx="87" cy="244"/>
                    <a:chOff x="410" y="1310"/>
                    <a:chExt cx="53" cy="250"/>
                  </a:xfrm>
                </p:grpSpPr>
                <p:sp>
                  <p:nvSpPr>
                    <p:cNvPr id="246" name="Freeform 368">
                      <a:extLst>
                        <a:ext uri="{FF2B5EF4-FFF2-40B4-BE49-F238E27FC236}">
                          <a16:creationId xmlns:a16="http://schemas.microsoft.com/office/drawing/2014/main" id="{B43C4C2F-496F-4359-A4E9-FEC86DDCB050}"/>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7" name="Freeform 369">
                      <a:extLst>
                        <a:ext uri="{FF2B5EF4-FFF2-40B4-BE49-F238E27FC236}">
                          <a16:creationId xmlns:a16="http://schemas.microsoft.com/office/drawing/2014/main" id="{DDF8A263-1CFC-49C8-B7D2-952A92A478BF}"/>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45" name="Oval 370">
                    <a:extLst>
                      <a:ext uri="{FF2B5EF4-FFF2-40B4-BE49-F238E27FC236}">
                        <a16:creationId xmlns:a16="http://schemas.microsoft.com/office/drawing/2014/main" id="{ECB362C2-B782-4BD0-BAEF-40E1331848B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39" name="Group 371">
                  <a:extLst>
                    <a:ext uri="{FF2B5EF4-FFF2-40B4-BE49-F238E27FC236}">
                      <a16:creationId xmlns:a16="http://schemas.microsoft.com/office/drawing/2014/main" id="{B707DD4F-3F8F-4D60-A184-42C221754E8A}"/>
                    </a:ext>
                  </a:extLst>
                </p:cNvPr>
                <p:cNvGrpSpPr>
                  <a:grpSpLocks/>
                </p:cNvGrpSpPr>
                <p:nvPr/>
              </p:nvGrpSpPr>
              <p:grpSpPr bwMode="auto">
                <a:xfrm flipV="1">
                  <a:off x="400" y="1581"/>
                  <a:ext cx="125" cy="365"/>
                  <a:chOff x="395" y="1189"/>
                  <a:chExt cx="125" cy="365"/>
                </a:xfrm>
              </p:grpSpPr>
              <p:grpSp>
                <p:nvGrpSpPr>
                  <p:cNvPr id="240" name="Group 372">
                    <a:extLst>
                      <a:ext uri="{FF2B5EF4-FFF2-40B4-BE49-F238E27FC236}">
                        <a16:creationId xmlns:a16="http://schemas.microsoft.com/office/drawing/2014/main" id="{12C13060-5AE4-470B-BA4A-3FC5A16DC068}"/>
                      </a:ext>
                    </a:extLst>
                  </p:cNvPr>
                  <p:cNvGrpSpPr>
                    <a:grpSpLocks/>
                  </p:cNvGrpSpPr>
                  <p:nvPr/>
                </p:nvGrpSpPr>
                <p:grpSpPr bwMode="auto">
                  <a:xfrm>
                    <a:off x="414" y="1310"/>
                    <a:ext cx="87" cy="244"/>
                    <a:chOff x="410" y="1310"/>
                    <a:chExt cx="53" cy="250"/>
                  </a:xfrm>
                </p:grpSpPr>
                <p:sp>
                  <p:nvSpPr>
                    <p:cNvPr id="242" name="Freeform 373">
                      <a:extLst>
                        <a:ext uri="{FF2B5EF4-FFF2-40B4-BE49-F238E27FC236}">
                          <a16:creationId xmlns:a16="http://schemas.microsoft.com/office/drawing/2014/main" id="{DB4C8E44-75E5-4DF3-98F9-053F35683138}"/>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43" name="Freeform 374">
                      <a:extLst>
                        <a:ext uri="{FF2B5EF4-FFF2-40B4-BE49-F238E27FC236}">
                          <a16:creationId xmlns:a16="http://schemas.microsoft.com/office/drawing/2014/main" id="{54A5BD12-3A0C-4F1B-B0D7-D1D5B0F04E90}"/>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41" name="Oval 375">
                    <a:extLst>
                      <a:ext uri="{FF2B5EF4-FFF2-40B4-BE49-F238E27FC236}">
                        <a16:creationId xmlns:a16="http://schemas.microsoft.com/office/drawing/2014/main" id="{415DD3AE-FDBB-4907-B612-805D6D6B13E7}"/>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6" name="Group 376">
                <a:extLst>
                  <a:ext uri="{FF2B5EF4-FFF2-40B4-BE49-F238E27FC236}">
                    <a16:creationId xmlns:a16="http://schemas.microsoft.com/office/drawing/2014/main" id="{6D2FADDA-E590-4ACB-8A60-64A4086A34B6}"/>
                  </a:ext>
                </a:extLst>
              </p:cNvPr>
              <p:cNvGrpSpPr>
                <a:grpSpLocks/>
              </p:cNvGrpSpPr>
              <p:nvPr/>
            </p:nvGrpSpPr>
            <p:grpSpPr bwMode="auto">
              <a:xfrm flipH="1">
                <a:off x="1607" y="2062"/>
                <a:ext cx="47" cy="164"/>
                <a:chOff x="399" y="1189"/>
                <a:chExt cx="126" cy="757"/>
              </a:xfrm>
            </p:grpSpPr>
            <p:grpSp>
              <p:nvGrpSpPr>
                <p:cNvPr id="228" name="Group 377">
                  <a:extLst>
                    <a:ext uri="{FF2B5EF4-FFF2-40B4-BE49-F238E27FC236}">
                      <a16:creationId xmlns:a16="http://schemas.microsoft.com/office/drawing/2014/main" id="{26F52E3A-2853-42D4-B3D6-03C61AD81469}"/>
                    </a:ext>
                  </a:extLst>
                </p:cNvPr>
                <p:cNvGrpSpPr>
                  <a:grpSpLocks/>
                </p:cNvGrpSpPr>
                <p:nvPr/>
              </p:nvGrpSpPr>
              <p:grpSpPr bwMode="auto">
                <a:xfrm>
                  <a:off x="399" y="1189"/>
                  <a:ext cx="125" cy="365"/>
                  <a:chOff x="395" y="1189"/>
                  <a:chExt cx="125" cy="365"/>
                </a:xfrm>
              </p:grpSpPr>
              <p:grpSp>
                <p:nvGrpSpPr>
                  <p:cNvPr id="234" name="Group 378">
                    <a:extLst>
                      <a:ext uri="{FF2B5EF4-FFF2-40B4-BE49-F238E27FC236}">
                        <a16:creationId xmlns:a16="http://schemas.microsoft.com/office/drawing/2014/main" id="{E1CE2E23-B776-4319-B13C-124B377F950A}"/>
                      </a:ext>
                    </a:extLst>
                  </p:cNvPr>
                  <p:cNvGrpSpPr>
                    <a:grpSpLocks/>
                  </p:cNvGrpSpPr>
                  <p:nvPr/>
                </p:nvGrpSpPr>
                <p:grpSpPr bwMode="auto">
                  <a:xfrm>
                    <a:off x="414" y="1310"/>
                    <a:ext cx="87" cy="244"/>
                    <a:chOff x="410" y="1310"/>
                    <a:chExt cx="53" cy="250"/>
                  </a:xfrm>
                </p:grpSpPr>
                <p:sp>
                  <p:nvSpPr>
                    <p:cNvPr id="236" name="Freeform 379">
                      <a:extLst>
                        <a:ext uri="{FF2B5EF4-FFF2-40B4-BE49-F238E27FC236}">
                          <a16:creationId xmlns:a16="http://schemas.microsoft.com/office/drawing/2014/main" id="{F9D2F59A-E62E-46CA-85A9-D9DB3E2F5819}"/>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7" name="Freeform 380">
                      <a:extLst>
                        <a:ext uri="{FF2B5EF4-FFF2-40B4-BE49-F238E27FC236}">
                          <a16:creationId xmlns:a16="http://schemas.microsoft.com/office/drawing/2014/main" id="{89BF7761-2335-4FC5-97AD-7FF8F0828056}"/>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5" name="Oval 381">
                    <a:extLst>
                      <a:ext uri="{FF2B5EF4-FFF2-40B4-BE49-F238E27FC236}">
                        <a16:creationId xmlns:a16="http://schemas.microsoft.com/office/drawing/2014/main" id="{C3C3DC7A-C1A6-4FF5-9C37-C8BE02EA2CF9}"/>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29" name="Group 382">
                  <a:extLst>
                    <a:ext uri="{FF2B5EF4-FFF2-40B4-BE49-F238E27FC236}">
                      <a16:creationId xmlns:a16="http://schemas.microsoft.com/office/drawing/2014/main" id="{3307BE63-2738-44AC-B63F-DB90B32FF01C}"/>
                    </a:ext>
                  </a:extLst>
                </p:cNvPr>
                <p:cNvGrpSpPr>
                  <a:grpSpLocks/>
                </p:cNvGrpSpPr>
                <p:nvPr/>
              </p:nvGrpSpPr>
              <p:grpSpPr bwMode="auto">
                <a:xfrm flipV="1">
                  <a:off x="400" y="1581"/>
                  <a:ext cx="125" cy="365"/>
                  <a:chOff x="395" y="1189"/>
                  <a:chExt cx="125" cy="365"/>
                </a:xfrm>
              </p:grpSpPr>
              <p:grpSp>
                <p:nvGrpSpPr>
                  <p:cNvPr id="230" name="Group 383">
                    <a:extLst>
                      <a:ext uri="{FF2B5EF4-FFF2-40B4-BE49-F238E27FC236}">
                        <a16:creationId xmlns:a16="http://schemas.microsoft.com/office/drawing/2014/main" id="{CD54CA9D-CD07-4A0B-9699-96E437CA4FAE}"/>
                      </a:ext>
                    </a:extLst>
                  </p:cNvPr>
                  <p:cNvGrpSpPr>
                    <a:grpSpLocks/>
                  </p:cNvGrpSpPr>
                  <p:nvPr/>
                </p:nvGrpSpPr>
                <p:grpSpPr bwMode="auto">
                  <a:xfrm>
                    <a:off x="414" y="1310"/>
                    <a:ext cx="87" cy="244"/>
                    <a:chOff x="410" y="1310"/>
                    <a:chExt cx="53" cy="250"/>
                  </a:xfrm>
                </p:grpSpPr>
                <p:sp>
                  <p:nvSpPr>
                    <p:cNvPr id="232" name="Freeform 384">
                      <a:extLst>
                        <a:ext uri="{FF2B5EF4-FFF2-40B4-BE49-F238E27FC236}">
                          <a16:creationId xmlns:a16="http://schemas.microsoft.com/office/drawing/2014/main" id="{75761E69-1DD5-4749-83D2-6BC8217A9ED8}"/>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3" name="Freeform 385">
                      <a:extLst>
                        <a:ext uri="{FF2B5EF4-FFF2-40B4-BE49-F238E27FC236}">
                          <a16:creationId xmlns:a16="http://schemas.microsoft.com/office/drawing/2014/main" id="{DB516797-75F7-481D-B45D-DA4CFEC9E693}"/>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1" name="Oval 386">
                    <a:extLst>
                      <a:ext uri="{FF2B5EF4-FFF2-40B4-BE49-F238E27FC236}">
                        <a16:creationId xmlns:a16="http://schemas.microsoft.com/office/drawing/2014/main" id="{71B2C99B-9F97-45CB-AF06-C2BAB33CC9EF}"/>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7" name="Group 387">
                <a:extLst>
                  <a:ext uri="{FF2B5EF4-FFF2-40B4-BE49-F238E27FC236}">
                    <a16:creationId xmlns:a16="http://schemas.microsoft.com/office/drawing/2014/main" id="{F906FA1C-3F1E-486D-9FED-E25EFB8EE312}"/>
                  </a:ext>
                </a:extLst>
              </p:cNvPr>
              <p:cNvGrpSpPr>
                <a:grpSpLocks/>
              </p:cNvGrpSpPr>
              <p:nvPr/>
            </p:nvGrpSpPr>
            <p:grpSpPr bwMode="auto">
              <a:xfrm flipH="1">
                <a:off x="1660" y="2062"/>
                <a:ext cx="47" cy="164"/>
                <a:chOff x="399" y="1189"/>
                <a:chExt cx="126" cy="757"/>
              </a:xfrm>
            </p:grpSpPr>
            <p:grpSp>
              <p:nvGrpSpPr>
                <p:cNvPr id="218" name="Group 388">
                  <a:extLst>
                    <a:ext uri="{FF2B5EF4-FFF2-40B4-BE49-F238E27FC236}">
                      <a16:creationId xmlns:a16="http://schemas.microsoft.com/office/drawing/2014/main" id="{08DABAB2-7A6C-48C5-A210-2725E751C57C}"/>
                    </a:ext>
                  </a:extLst>
                </p:cNvPr>
                <p:cNvGrpSpPr>
                  <a:grpSpLocks/>
                </p:cNvGrpSpPr>
                <p:nvPr/>
              </p:nvGrpSpPr>
              <p:grpSpPr bwMode="auto">
                <a:xfrm>
                  <a:off x="399" y="1189"/>
                  <a:ext cx="125" cy="365"/>
                  <a:chOff x="395" y="1189"/>
                  <a:chExt cx="125" cy="365"/>
                </a:xfrm>
              </p:grpSpPr>
              <p:grpSp>
                <p:nvGrpSpPr>
                  <p:cNvPr id="224" name="Group 389">
                    <a:extLst>
                      <a:ext uri="{FF2B5EF4-FFF2-40B4-BE49-F238E27FC236}">
                        <a16:creationId xmlns:a16="http://schemas.microsoft.com/office/drawing/2014/main" id="{5F0428FE-7F17-4675-A950-E77E7AF9D9FD}"/>
                      </a:ext>
                    </a:extLst>
                  </p:cNvPr>
                  <p:cNvGrpSpPr>
                    <a:grpSpLocks/>
                  </p:cNvGrpSpPr>
                  <p:nvPr/>
                </p:nvGrpSpPr>
                <p:grpSpPr bwMode="auto">
                  <a:xfrm>
                    <a:off x="414" y="1310"/>
                    <a:ext cx="87" cy="244"/>
                    <a:chOff x="410" y="1310"/>
                    <a:chExt cx="53" cy="250"/>
                  </a:xfrm>
                </p:grpSpPr>
                <p:sp>
                  <p:nvSpPr>
                    <p:cNvPr id="226" name="Freeform 390">
                      <a:extLst>
                        <a:ext uri="{FF2B5EF4-FFF2-40B4-BE49-F238E27FC236}">
                          <a16:creationId xmlns:a16="http://schemas.microsoft.com/office/drawing/2014/main" id="{554C8994-FEE0-4729-A18F-7A752633602E}"/>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7" name="Freeform 391">
                      <a:extLst>
                        <a:ext uri="{FF2B5EF4-FFF2-40B4-BE49-F238E27FC236}">
                          <a16:creationId xmlns:a16="http://schemas.microsoft.com/office/drawing/2014/main" id="{2DBB2636-08B3-4351-91C2-3D085995641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5" name="Oval 392">
                    <a:extLst>
                      <a:ext uri="{FF2B5EF4-FFF2-40B4-BE49-F238E27FC236}">
                        <a16:creationId xmlns:a16="http://schemas.microsoft.com/office/drawing/2014/main" id="{93F79F0F-EAA4-429E-BEA4-5947CACF9A87}"/>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19" name="Group 393">
                  <a:extLst>
                    <a:ext uri="{FF2B5EF4-FFF2-40B4-BE49-F238E27FC236}">
                      <a16:creationId xmlns:a16="http://schemas.microsoft.com/office/drawing/2014/main" id="{BD3ED8EC-5F68-495C-9D75-69CAE3BA600C}"/>
                    </a:ext>
                  </a:extLst>
                </p:cNvPr>
                <p:cNvGrpSpPr>
                  <a:grpSpLocks/>
                </p:cNvGrpSpPr>
                <p:nvPr/>
              </p:nvGrpSpPr>
              <p:grpSpPr bwMode="auto">
                <a:xfrm flipV="1">
                  <a:off x="400" y="1581"/>
                  <a:ext cx="125" cy="365"/>
                  <a:chOff x="395" y="1189"/>
                  <a:chExt cx="125" cy="365"/>
                </a:xfrm>
              </p:grpSpPr>
              <p:grpSp>
                <p:nvGrpSpPr>
                  <p:cNvPr id="220" name="Group 394">
                    <a:extLst>
                      <a:ext uri="{FF2B5EF4-FFF2-40B4-BE49-F238E27FC236}">
                        <a16:creationId xmlns:a16="http://schemas.microsoft.com/office/drawing/2014/main" id="{699FE641-C47B-49DC-B310-75C87597E74B}"/>
                      </a:ext>
                    </a:extLst>
                  </p:cNvPr>
                  <p:cNvGrpSpPr>
                    <a:grpSpLocks/>
                  </p:cNvGrpSpPr>
                  <p:nvPr/>
                </p:nvGrpSpPr>
                <p:grpSpPr bwMode="auto">
                  <a:xfrm>
                    <a:off x="414" y="1310"/>
                    <a:ext cx="87" cy="244"/>
                    <a:chOff x="410" y="1310"/>
                    <a:chExt cx="53" cy="250"/>
                  </a:xfrm>
                </p:grpSpPr>
                <p:sp>
                  <p:nvSpPr>
                    <p:cNvPr id="222" name="Freeform 395">
                      <a:extLst>
                        <a:ext uri="{FF2B5EF4-FFF2-40B4-BE49-F238E27FC236}">
                          <a16:creationId xmlns:a16="http://schemas.microsoft.com/office/drawing/2014/main" id="{AE963723-5847-4315-842F-EFDBB66CFE69}"/>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3" name="Freeform 396">
                      <a:extLst>
                        <a:ext uri="{FF2B5EF4-FFF2-40B4-BE49-F238E27FC236}">
                          <a16:creationId xmlns:a16="http://schemas.microsoft.com/office/drawing/2014/main" id="{6A0BF03B-3932-4211-9757-BB0FB493980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1" name="Oval 397">
                    <a:extLst>
                      <a:ext uri="{FF2B5EF4-FFF2-40B4-BE49-F238E27FC236}">
                        <a16:creationId xmlns:a16="http://schemas.microsoft.com/office/drawing/2014/main" id="{043A1DAB-91AC-4222-8010-DCB1631D6B61}"/>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8" name="Group 398">
                <a:extLst>
                  <a:ext uri="{FF2B5EF4-FFF2-40B4-BE49-F238E27FC236}">
                    <a16:creationId xmlns:a16="http://schemas.microsoft.com/office/drawing/2014/main" id="{0DE16660-F33C-42D0-8A76-CC0D5230E01F}"/>
                  </a:ext>
                </a:extLst>
              </p:cNvPr>
              <p:cNvGrpSpPr>
                <a:grpSpLocks/>
              </p:cNvGrpSpPr>
              <p:nvPr/>
            </p:nvGrpSpPr>
            <p:grpSpPr bwMode="auto">
              <a:xfrm flipH="1">
                <a:off x="1713" y="2077"/>
                <a:ext cx="47" cy="165"/>
                <a:chOff x="399" y="1189"/>
                <a:chExt cx="126" cy="757"/>
              </a:xfrm>
            </p:grpSpPr>
            <p:grpSp>
              <p:nvGrpSpPr>
                <p:cNvPr id="208" name="Group 399">
                  <a:extLst>
                    <a:ext uri="{FF2B5EF4-FFF2-40B4-BE49-F238E27FC236}">
                      <a16:creationId xmlns:a16="http://schemas.microsoft.com/office/drawing/2014/main" id="{62172488-FBA5-4AD8-B41E-643435964698}"/>
                    </a:ext>
                  </a:extLst>
                </p:cNvPr>
                <p:cNvGrpSpPr>
                  <a:grpSpLocks/>
                </p:cNvGrpSpPr>
                <p:nvPr/>
              </p:nvGrpSpPr>
              <p:grpSpPr bwMode="auto">
                <a:xfrm>
                  <a:off x="399" y="1189"/>
                  <a:ext cx="125" cy="365"/>
                  <a:chOff x="395" y="1189"/>
                  <a:chExt cx="125" cy="365"/>
                </a:xfrm>
              </p:grpSpPr>
              <p:grpSp>
                <p:nvGrpSpPr>
                  <p:cNvPr id="214" name="Group 400">
                    <a:extLst>
                      <a:ext uri="{FF2B5EF4-FFF2-40B4-BE49-F238E27FC236}">
                        <a16:creationId xmlns:a16="http://schemas.microsoft.com/office/drawing/2014/main" id="{2272E5B5-4BC0-4181-B029-6813FA8324A6}"/>
                      </a:ext>
                    </a:extLst>
                  </p:cNvPr>
                  <p:cNvGrpSpPr>
                    <a:grpSpLocks/>
                  </p:cNvGrpSpPr>
                  <p:nvPr/>
                </p:nvGrpSpPr>
                <p:grpSpPr bwMode="auto">
                  <a:xfrm>
                    <a:off x="414" y="1310"/>
                    <a:ext cx="87" cy="244"/>
                    <a:chOff x="410" y="1310"/>
                    <a:chExt cx="53" cy="250"/>
                  </a:xfrm>
                </p:grpSpPr>
                <p:sp>
                  <p:nvSpPr>
                    <p:cNvPr id="216" name="Freeform 401">
                      <a:extLst>
                        <a:ext uri="{FF2B5EF4-FFF2-40B4-BE49-F238E27FC236}">
                          <a16:creationId xmlns:a16="http://schemas.microsoft.com/office/drawing/2014/main" id="{5F80BA54-6CF9-47B5-96E2-9496617C5CC6}"/>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7" name="Freeform 402">
                      <a:extLst>
                        <a:ext uri="{FF2B5EF4-FFF2-40B4-BE49-F238E27FC236}">
                          <a16:creationId xmlns:a16="http://schemas.microsoft.com/office/drawing/2014/main" id="{2B60EB79-1150-4CBA-AD4B-23C4BA6BE52B}"/>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5" name="Oval 403">
                    <a:extLst>
                      <a:ext uri="{FF2B5EF4-FFF2-40B4-BE49-F238E27FC236}">
                        <a16:creationId xmlns:a16="http://schemas.microsoft.com/office/drawing/2014/main" id="{040730B0-4A24-4BFA-8836-4803639D96E2}"/>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209" name="Group 404">
                  <a:extLst>
                    <a:ext uri="{FF2B5EF4-FFF2-40B4-BE49-F238E27FC236}">
                      <a16:creationId xmlns:a16="http://schemas.microsoft.com/office/drawing/2014/main" id="{D31AE88C-35D4-4279-9895-A7E4CCF4CFAA}"/>
                    </a:ext>
                  </a:extLst>
                </p:cNvPr>
                <p:cNvGrpSpPr>
                  <a:grpSpLocks/>
                </p:cNvGrpSpPr>
                <p:nvPr/>
              </p:nvGrpSpPr>
              <p:grpSpPr bwMode="auto">
                <a:xfrm flipV="1">
                  <a:off x="400" y="1581"/>
                  <a:ext cx="125" cy="365"/>
                  <a:chOff x="395" y="1189"/>
                  <a:chExt cx="125" cy="365"/>
                </a:xfrm>
              </p:grpSpPr>
              <p:grpSp>
                <p:nvGrpSpPr>
                  <p:cNvPr id="210" name="Group 405">
                    <a:extLst>
                      <a:ext uri="{FF2B5EF4-FFF2-40B4-BE49-F238E27FC236}">
                        <a16:creationId xmlns:a16="http://schemas.microsoft.com/office/drawing/2014/main" id="{2D86761D-C3AC-41AD-AA04-44575295907C}"/>
                      </a:ext>
                    </a:extLst>
                  </p:cNvPr>
                  <p:cNvGrpSpPr>
                    <a:grpSpLocks/>
                  </p:cNvGrpSpPr>
                  <p:nvPr/>
                </p:nvGrpSpPr>
                <p:grpSpPr bwMode="auto">
                  <a:xfrm>
                    <a:off x="414" y="1310"/>
                    <a:ext cx="87" cy="244"/>
                    <a:chOff x="410" y="1310"/>
                    <a:chExt cx="53" cy="250"/>
                  </a:xfrm>
                </p:grpSpPr>
                <p:sp>
                  <p:nvSpPr>
                    <p:cNvPr id="212" name="Freeform 406">
                      <a:extLst>
                        <a:ext uri="{FF2B5EF4-FFF2-40B4-BE49-F238E27FC236}">
                          <a16:creationId xmlns:a16="http://schemas.microsoft.com/office/drawing/2014/main" id="{E3750640-1C12-4F2F-8DD5-46C5E383CD61}"/>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13" name="Freeform 407">
                      <a:extLst>
                        <a:ext uri="{FF2B5EF4-FFF2-40B4-BE49-F238E27FC236}">
                          <a16:creationId xmlns:a16="http://schemas.microsoft.com/office/drawing/2014/main" id="{EA657CBC-411F-42A0-B447-7B91CB23514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11" name="Oval 408">
                    <a:extLst>
                      <a:ext uri="{FF2B5EF4-FFF2-40B4-BE49-F238E27FC236}">
                        <a16:creationId xmlns:a16="http://schemas.microsoft.com/office/drawing/2014/main" id="{C5D86E4B-93F1-4105-BFD1-928EF70D637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09" name="Group 409">
                <a:extLst>
                  <a:ext uri="{FF2B5EF4-FFF2-40B4-BE49-F238E27FC236}">
                    <a16:creationId xmlns:a16="http://schemas.microsoft.com/office/drawing/2014/main" id="{EFACC9C5-961D-4C67-83DB-2C146076EF05}"/>
                  </a:ext>
                </a:extLst>
              </p:cNvPr>
              <p:cNvGrpSpPr>
                <a:grpSpLocks/>
              </p:cNvGrpSpPr>
              <p:nvPr/>
            </p:nvGrpSpPr>
            <p:grpSpPr bwMode="auto">
              <a:xfrm flipH="1">
                <a:off x="1766" y="2077"/>
                <a:ext cx="47" cy="165"/>
                <a:chOff x="399" y="1189"/>
                <a:chExt cx="126" cy="757"/>
              </a:xfrm>
            </p:grpSpPr>
            <p:grpSp>
              <p:nvGrpSpPr>
                <p:cNvPr id="198" name="Group 410">
                  <a:extLst>
                    <a:ext uri="{FF2B5EF4-FFF2-40B4-BE49-F238E27FC236}">
                      <a16:creationId xmlns:a16="http://schemas.microsoft.com/office/drawing/2014/main" id="{753E0A5D-6A2A-459A-8E2C-DA711ABB11F1}"/>
                    </a:ext>
                  </a:extLst>
                </p:cNvPr>
                <p:cNvGrpSpPr>
                  <a:grpSpLocks/>
                </p:cNvGrpSpPr>
                <p:nvPr/>
              </p:nvGrpSpPr>
              <p:grpSpPr bwMode="auto">
                <a:xfrm>
                  <a:off x="399" y="1189"/>
                  <a:ext cx="125" cy="365"/>
                  <a:chOff x="395" y="1189"/>
                  <a:chExt cx="125" cy="365"/>
                </a:xfrm>
              </p:grpSpPr>
              <p:grpSp>
                <p:nvGrpSpPr>
                  <p:cNvPr id="204" name="Group 411">
                    <a:extLst>
                      <a:ext uri="{FF2B5EF4-FFF2-40B4-BE49-F238E27FC236}">
                        <a16:creationId xmlns:a16="http://schemas.microsoft.com/office/drawing/2014/main" id="{92A3FBCB-51D9-4406-8A6D-98B961059146}"/>
                      </a:ext>
                    </a:extLst>
                  </p:cNvPr>
                  <p:cNvGrpSpPr>
                    <a:grpSpLocks/>
                  </p:cNvGrpSpPr>
                  <p:nvPr/>
                </p:nvGrpSpPr>
                <p:grpSpPr bwMode="auto">
                  <a:xfrm>
                    <a:off x="414" y="1310"/>
                    <a:ext cx="87" cy="244"/>
                    <a:chOff x="410" y="1310"/>
                    <a:chExt cx="53" cy="250"/>
                  </a:xfrm>
                </p:grpSpPr>
                <p:sp>
                  <p:nvSpPr>
                    <p:cNvPr id="206" name="Freeform 412">
                      <a:extLst>
                        <a:ext uri="{FF2B5EF4-FFF2-40B4-BE49-F238E27FC236}">
                          <a16:creationId xmlns:a16="http://schemas.microsoft.com/office/drawing/2014/main" id="{79F978B4-743B-4E07-8270-7FA342AA6186}"/>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7" name="Freeform 413">
                      <a:extLst>
                        <a:ext uri="{FF2B5EF4-FFF2-40B4-BE49-F238E27FC236}">
                          <a16:creationId xmlns:a16="http://schemas.microsoft.com/office/drawing/2014/main" id="{C1B5EA3F-78F0-4ECC-83E9-1DFD94B2C96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5" name="Oval 414">
                    <a:extLst>
                      <a:ext uri="{FF2B5EF4-FFF2-40B4-BE49-F238E27FC236}">
                        <a16:creationId xmlns:a16="http://schemas.microsoft.com/office/drawing/2014/main" id="{4970826D-2DFB-4954-B9E3-F5EB4E443F11}"/>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99" name="Group 415">
                  <a:extLst>
                    <a:ext uri="{FF2B5EF4-FFF2-40B4-BE49-F238E27FC236}">
                      <a16:creationId xmlns:a16="http://schemas.microsoft.com/office/drawing/2014/main" id="{904C1D11-8723-4DEA-86B2-C3889BB0E1EA}"/>
                    </a:ext>
                  </a:extLst>
                </p:cNvPr>
                <p:cNvGrpSpPr>
                  <a:grpSpLocks/>
                </p:cNvGrpSpPr>
                <p:nvPr/>
              </p:nvGrpSpPr>
              <p:grpSpPr bwMode="auto">
                <a:xfrm flipV="1">
                  <a:off x="400" y="1581"/>
                  <a:ext cx="125" cy="365"/>
                  <a:chOff x="395" y="1189"/>
                  <a:chExt cx="125" cy="365"/>
                </a:xfrm>
              </p:grpSpPr>
              <p:grpSp>
                <p:nvGrpSpPr>
                  <p:cNvPr id="200" name="Group 416">
                    <a:extLst>
                      <a:ext uri="{FF2B5EF4-FFF2-40B4-BE49-F238E27FC236}">
                        <a16:creationId xmlns:a16="http://schemas.microsoft.com/office/drawing/2014/main" id="{D158D4A3-75ED-4F98-B618-BF2256A85022}"/>
                      </a:ext>
                    </a:extLst>
                  </p:cNvPr>
                  <p:cNvGrpSpPr>
                    <a:grpSpLocks/>
                  </p:cNvGrpSpPr>
                  <p:nvPr/>
                </p:nvGrpSpPr>
                <p:grpSpPr bwMode="auto">
                  <a:xfrm>
                    <a:off x="414" y="1310"/>
                    <a:ext cx="87" cy="244"/>
                    <a:chOff x="410" y="1310"/>
                    <a:chExt cx="53" cy="250"/>
                  </a:xfrm>
                </p:grpSpPr>
                <p:sp>
                  <p:nvSpPr>
                    <p:cNvPr id="202" name="Freeform 417">
                      <a:extLst>
                        <a:ext uri="{FF2B5EF4-FFF2-40B4-BE49-F238E27FC236}">
                          <a16:creationId xmlns:a16="http://schemas.microsoft.com/office/drawing/2014/main" id="{0F6353F5-4DAE-44E0-BA76-595E2DF98E14}"/>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3" name="Freeform 418">
                      <a:extLst>
                        <a:ext uri="{FF2B5EF4-FFF2-40B4-BE49-F238E27FC236}">
                          <a16:creationId xmlns:a16="http://schemas.microsoft.com/office/drawing/2014/main" id="{E981F9F4-16F2-4C8A-AF3C-1248A5F22F1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01" name="Oval 419">
                    <a:extLst>
                      <a:ext uri="{FF2B5EF4-FFF2-40B4-BE49-F238E27FC236}">
                        <a16:creationId xmlns:a16="http://schemas.microsoft.com/office/drawing/2014/main" id="{34E3AD9A-DB8D-4B1A-81FB-46ADA01CBD4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0" name="Group 420">
                <a:extLst>
                  <a:ext uri="{FF2B5EF4-FFF2-40B4-BE49-F238E27FC236}">
                    <a16:creationId xmlns:a16="http://schemas.microsoft.com/office/drawing/2014/main" id="{231374BE-1A19-4A09-B481-9B9B982768FF}"/>
                  </a:ext>
                </a:extLst>
              </p:cNvPr>
              <p:cNvGrpSpPr>
                <a:grpSpLocks/>
              </p:cNvGrpSpPr>
              <p:nvPr/>
            </p:nvGrpSpPr>
            <p:grpSpPr bwMode="auto">
              <a:xfrm flipH="1">
                <a:off x="1819" y="2077"/>
                <a:ext cx="47" cy="165"/>
                <a:chOff x="399" y="1189"/>
                <a:chExt cx="126" cy="757"/>
              </a:xfrm>
            </p:grpSpPr>
            <p:grpSp>
              <p:nvGrpSpPr>
                <p:cNvPr id="188" name="Group 421">
                  <a:extLst>
                    <a:ext uri="{FF2B5EF4-FFF2-40B4-BE49-F238E27FC236}">
                      <a16:creationId xmlns:a16="http://schemas.microsoft.com/office/drawing/2014/main" id="{06019509-FDD8-4BCB-8208-79E65F61309E}"/>
                    </a:ext>
                  </a:extLst>
                </p:cNvPr>
                <p:cNvGrpSpPr>
                  <a:grpSpLocks/>
                </p:cNvGrpSpPr>
                <p:nvPr/>
              </p:nvGrpSpPr>
              <p:grpSpPr bwMode="auto">
                <a:xfrm>
                  <a:off x="399" y="1189"/>
                  <a:ext cx="125" cy="365"/>
                  <a:chOff x="395" y="1189"/>
                  <a:chExt cx="125" cy="365"/>
                </a:xfrm>
              </p:grpSpPr>
              <p:grpSp>
                <p:nvGrpSpPr>
                  <p:cNvPr id="194" name="Group 422">
                    <a:extLst>
                      <a:ext uri="{FF2B5EF4-FFF2-40B4-BE49-F238E27FC236}">
                        <a16:creationId xmlns:a16="http://schemas.microsoft.com/office/drawing/2014/main" id="{232F87BA-03D1-40A3-BE51-D1ED5FD3118E}"/>
                      </a:ext>
                    </a:extLst>
                  </p:cNvPr>
                  <p:cNvGrpSpPr>
                    <a:grpSpLocks/>
                  </p:cNvGrpSpPr>
                  <p:nvPr/>
                </p:nvGrpSpPr>
                <p:grpSpPr bwMode="auto">
                  <a:xfrm>
                    <a:off x="414" y="1310"/>
                    <a:ext cx="87" cy="244"/>
                    <a:chOff x="410" y="1310"/>
                    <a:chExt cx="53" cy="250"/>
                  </a:xfrm>
                </p:grpSpPr>
                <p:sp>
                  <p:nvSpPr>
                    <p:cNvPr id="196" name="Freeform 423">
                      <a:extLst>
                        <a:ext uri="{FF2B5EF4-FFF2-40B4-BE49-F238E27FC236}">
                          <a16:creationId xmlns:a16="http://schemas.microsoft.com/office/drawing/2014/main" id="{639380D6-BBA2-478C-BEE0-BBC31F9B041D}"/>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7" name="Freeform 424">
                      <a:extLst>
                        <a:ext uri="{FF2B5EF4-FFF2-40B4-BE49-F238E27FC236}">
                          <a16:creationId xmlns:a16="http://schemas.microsoft.com/office/drawing/2014/main" id="{A6B6694C-313E-4D84-953D-37C1FBC37512}"/>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5" name="Oval 425">
                    <a:extLst>
                      <a:ext uri="{FF2B5EF4-FFF2-40B4-BE49-F238E27FC236}">
                        <a16:creationId xmlns:a16="http://schemas.microsoft.com/office/drawing/2014/main" id="{FF5CBF3D-A2B7-43E6-90AE-83B5CEB4594B}"/>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89" name="Group 426">
                  <a:extLst>
                    <a:ext uri="{FF2B5EF4-FFF2-40B4-BE49-F238E27FC236}">
                      <a16:creationId xmlns:a16="http://schemas.microsoft.com/office/drawing/2014/main" id="{6D3B1B4F-D2B2-4642-892A-822A9CD7DA87}"/>
                    </a:ext>
                  </a:extLst>
                </p:cNvPr>
                <p:cNvGrpSpPr>
                  <a:grpSpLocks/>
                </p:cNvGrpSpPr>
                <p:nvPr/>
              </p:nvGrpSpPr>
              <p:grpSpPr bwMode="auto">
                <a:xfrm flipV="1">
                  <a:off x="400" y="1581"/>
                  <a:ext cx="125" cy="365"/>
                  <a:chOff x="395" y="1189"/>
                  <a:chExt cx="125" cy="365"/>
                </a:xfrm>
              </p:grpSpPr>
              <p:grpSp>
                <p:nvGrpSpPr>
                  <p:cNvPr id="190" name="Group 427">
                    <a:extLst>
                      <a:ext uri="{FF2B5EF4-FFF2-40B4-BE49-F238E27FC236}">
                        <a16:creationId xmlns:a16="http://schemas.microsoft.com/office/drawing/2014/main" id="{AE4917B2-6C36-41B6-8CD5-95A040C85D5A}"/>
                      </a:ext>
                    </a:extLst>
                  </p:cNvPr>
                  <p:cNvGrpSpPr>
                    <a:grpSpLocks/>
                  </p:cNvGrpSpPr>
                  <p:nvPr/>
                </p:nvGrpSpPr>
                <p:grpSpPr bwMode="auto">
                  <a:xfrm>
                    <a:off x="414" y="1310"/>
                    <a:ext cx="87" cy="244"/>
                    <a:chOff x="410" y="1310"/>
                    <a:chExt cx="53" cy="250"/>
                  </a:xfrm>
                </p:grpSpPr>
                <p:sp>
                  <p:nvSpPr>
                    <p:cNvPr id="192" name="Freeform 428">
                      <a:extLst>
                        <a:ext uri="{FF2B5EF4-FFF2-40B4-BE49-F238E27FC236}">
                          <a16:creationId xmlns:a16="http://schemas.microsoft.com/office/drawing/2014/main" id="{CD228A84-F1BC-45D3-87DE-FDC26077D851}"/>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3" name="Freeform 429">
                      <a:extLst>
                        <a:ext uri="{FF2B5EF4-FFF2-40B4-BE49-F238E27FC236}">
                          <a16:creationId xmlns:a16="http://schemas.microsoft.com/office/drawing/2014/main" id="{711E3A1E-04B5-4A80-A3A2-927C7AAF2CC2}"/>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91" name="Oval 430">
                    <a:extLst>
                      <a:ext uri="{FF2B5EF4-FFF2-40B4-BE49-F238E27FC236}">
                        <a16:creationId xmlns:a16="http://schemas.microsoft.com/office/drawing/2014/main" id="{000062F6-B7F2-4A6A-B108-D6DA54D0F20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1" name="Group 431">
                <a:extLst>
                  <a:ext uri="{FF2B5EF4-FFF2-40B4-BE49-F238E27FC236}">
                    <a16:creationId xmlns:a16="http://schemas.microsoft.com/office/drawing/2014/main" id="{F0955ECB-3ADF-40A3-AD6C-93A086D97EC2}"/>
                  </a:ext>
                </a:extLst>
              </p:cNvPr>
              <p:cNvGrpSpPr>
                <a:grpSpLocks/>
              </p:cNvGrpSpPr>
              <p:nvPr/>
            </p:nvGrpSpPr>
            <p:grpSpPr bwMode="auto">
              <a:xfrm flipH="1">
                <a:off x="1872" y="2077"/>
                <a:ext cx="46" cy="165"/>
                <a:chOff x="399" y="1189"/>
                <a:chExt cx="126" cy="757"/>
              </a:xfrm>
            </p:grpSpPr>
            <p:grpSp>
              <p:nvGrpSpPr>
                <p:cNvPr id="178" name="Group 432">
                  <a:extLst>
                    <a:ext uri="{FF2B5EF4-FFF2-40B4-BE49-F238E27FC236}">
                      <a16:creationId xmlns:a16="http://schemas.microsoft.com/office/drawing/2014/main" id="{64F862D5-4BCC-43A0-AA84-849E22DA9358}"/>
                    </a:ext>
                  </a:extLst>
                </p:cNvPr>
                <p:cNvGrpSpPr>
                  <a:grpSpLocks/>
                </p:cNvGrpSpPr>
                <p:nvPr/>
              </p:nvGrpSpPr>
              <p:grpSpPr bwMode="auto">
                <a:xfrm>
                  <a:off x="399" y="1189"/>
                  <a:ext cx="125" cy="365"/>
                  <a:chOff x="395" y="1189"/>
                  <a:chExt cx="125" cy="365"/>
                </a:xfrm>
              </p:grpSpPr>
              <p:grpSp>
                <p:nvGrpSpPr>
                  <p:cNvPr id="184" name="Group 433">
                    <a:extLst>
                      <a:ext uri="{FF2B5EF4-FFF2-40B4-BE49-F238E27FC236}">
                        <a16:creationId xmlns:a16="http://schemas.microsoft.com/office/drawing/2014/main" id="{4BD96F02-90BC-4CD8-B2EA-A6CE1840193B}"/>
                      </a:ext>
                    </a:extLst>
                  </p:cNvPr>
                  <p:cNvGrpSpPr>
                    <a:grpSpLocks/>
                  </p:cNvGrpSpPr>
                  <p:nvPr/>
                </p:nvGrpSpPr>
                <p:grpSpPr bwMode="auto">
                  <a:xfrm>
                    <a:off x="414" y="1310"/>
                    <a:ext cx="87" cy="244"/>
                    <a:chOff x="410" y="1310"/>
                    <a:chExt cx="53" cy="250"/>
                  </a:xfrm>
                </p:grpSpPr>
                <p:sp>
                  <p:nvSpPr>
                    <p:cNvPr id="186" name="Freeform 434">
                      <a:extLst>
                        <a:ext uri="{FF2B5EF4-FFF2-40B4-BE49-F238E27FC236}">
                          <a16:creationId xmlns:a16="http://schemas.microsoft.com/office/drawing/2014/main" id="{3905B028-89B5-44F3-93DA-70F3ADAEE5C9}"/>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7" name="Freeform 435">
                      <a:extLst>
                        <a:ext uri="{FF2B5EF4-FFF2-40B4-BE49-F238E27FC236}">
                          <a16:creationId xmlns:a16="http://schemas.microsoft.com/office/drawing/2014/main" id="{E0A4E5B6-B7D7-4F2E-8400-DCF5E434E7A5}"/>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85" name="Oval 436">
                    <a:extLst>
                      <a:ext uri="{FF2B5EF4-FFF2-40B4-BE49-F238E27FC236}">
                        <a16:creationId xmlns:a16="http://schemas.microsoft.com/office/drawing/2014/main" id="{9D432072-13F9-4FE0-8F97-62ABFD1E9FC7}"/>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79" name="Group 437">
                  <a:extLst>
                    <a:ext uri="{FF2B5EF4-FFF2-40B4-BE49-F238E27FC236}">
                      <a16:creationId xmlns:a16="http://schemas.microsoft.com/office/drawing/2014/main" id="{1C7D2637-BE64-471B-954F-8082164EC815}"/>
                    </a:ext>
                  </a:extLst>
                </p:cNvPr>
                <p:cNvGrpSpPr>
                  <a:grpSpLocks/>
                </p:cNvGrpSpPr>
                <p:nvPr/>
              </p:nvGrpSpPr>
              <p:grpSpPr bwMode="auto">
                <a:xfrm flipV="1">
                  <a:off x="400" y="1581"/>
                  <a:ext cx="125" cy="365"/>
                  <a:chOff x="395" y="1189"/>
                  <a:chExt cx="125" cy="365"/>
                </a:xfrm>
              </p:grpSpPr>
              <p:grpSp>
                <p:nvGrpSpPr>
                  <p:cNvPr id="180" name="Group 438">
                    <a:extLst>
                      <a:ext uri="{FF2B5EF4-FFF2-40B4-BE49-F238E27FC236}">
                        <a16:creationId xmlns:a16="http://schemas.microsoft.com/office/drawing/2014/main" id="{D54A27AE-26DC-44D5-B308-35D5F1CD442F}"/>
                      </a:ext>
                    </a:extLst>
                  </p:cNvPr>
                  <p:cNvGrpSpPr>
                    <a:grpSpLocks/>
                  </p:cNvGrpSpPr>
                  <p:nvPr/>
                </p:nvGrpSpPr>
                <p:grpSpPr bwMode="auto">
                  <a:xfrm>
                    <a:off x="414" y="1310"/>
                    <a:ext cx="87" cy="244"/>
                    <a:chOff x="410" y="1310"/>
                    <a:chExt cx="53" cy="250"/>
                  </a:xfrm>
                </p:grpSpPr>
                <p:sp>
                  <p:nvSpPr>
                    <p:cNvPr id="182" name="Freeform 439">
                      <a:extLst>
                        <a:ext uri="{FF2B5EF4-FFF2-40B4-BE49-F238E27FC236}">
                          <a16:creationId xmlns:a16="http://schemas.microsoft.com/office/drawing/2014/main" id="{0E703277-5478-4465-82F2-0E932D24499B}"/>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83" name="Freeform 440">
                      <a:extLst>
                        <a:ext uri="{FF2B5EF4-FFF2-40B4-BE49-F238E27FC236}">
                          <a16:creationId xmlns:a16="http://schemas.microsoft.com/office/drawing/2014/main" id="{5CACC993-3127-4848-8F67-19E82721186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81" name="Oval 441">
                    <a:extLst>
                      <a:ext uri="{FF2B5EF4-FFF2-40B4-BE49-F238E27FC236}">
                        <a16:creationId xmlns:a16="http://schemas.microsoft.com/office/drawing/2014/main" id="{4E237F50-399A-4A51-83FB-CE3CED126826}"/>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2" name="Group 442">
                <a:extLst>
                  <a:ext uri="{FF2B5EF4-FFF2-40B4-BE49-F238E27FC236}">
                    <a16:creationId xmlns:a16="http://schemas.microsoft.com/office/drawing/2014/main" id="{D4F9E7D0-2CF1-47D9-ACD1-65D2AEC1D4D7}"/>
                  </a:ext>
                </a:extLst>
              </p:cNvPr>
              <p:cNvGrpSpPr>
                <a:grpSpLocks/>
              </p:cNvGrpSpPr>
              <p:nvPr/>
            </p:nvGrpSpPr>
            <p:grpSpPr bwMode="auto">
              <a:xfrm flipH="1">
                <a:off x="1925" y="2077"/>
                <a:ext cx="46" cy="165"/>
                <a:chOff x="399" y="1189"/>
                <a:chExt cx="126" cy="757"/>
              </a:xfrm>
            </p:grpSpPr>
            <p:grpSp>
              <p:nvGrpSpPr>
                <p:cNvPr id="168" name="Group 443">
                  <a:extLst>
                    <a:ext uri="{FF2B5EF4-FFF2-40B4-BE49-F238E27FC236}">
                      <a16:creationId xmlns:a16="http://schemas.microsoft.com/office/drawing/2014/main" id="{4680FB71-C735-4A8C-B703-EABB3A185D9E}"/>
                    </a:ext>
                  </a:extLst>
                </p:cNvPr>
                <p:cNvGrpSpPr>
                  <a:grpSpLocks/>
                </p:cNvGrpSpPr>
                <p:nvPr/>
              </p:nvGrpSpPr>
              <p:grpSpPr bwMode="auto">
                <a:xfrm>
                  <a:off x="399" y="1189"/>
                  <a:ext cx="125" cy="365"/>
                  <a:chOff x="395" y="1189"/>
                  <a:chExt cx="125" cy="365"/>
                </a:xfrm>
              </p:grpSpPr>
              <p:grpSp>
                <p:nvGrpSpPr>
                  <p:cNvPr id="174" name="Group 444">
                    <a:extLst>
                      <a:ext uri="{FF2B5EF4-FFF2-40B4-BE49-F238E27FC236}">
                        <a16:creationId xmlns:a16="http://schemas.microsoft.com/office/drawing/2014/main" id="{4D1E44CA-935C-4A5D-8E39-B463DF2FAE09}"/>
                      </a:ext>
                    </a:extLst>
                  </p:cNvPr>
                  <p:cNvGrpSpPr>
                    <a:grpSpLocks/>
                  </p:cNvGrpSpPr>
                  <p:nvPr/>
                </p:nvGrpSpPr>
                <p:grpSpPr bwMode="auto">
                  <a:xfrm>
                    <a:off x="414" y="1310"/>
                    <a:ext cx="87" cy="244"/>
                    <a:chOff x="410" y="1310"/>
                    <a:chExt cx="53" cy="250"/>
                  </a:xfrm>
                </p:grpSpPr>
                <p:sp>
                  <p:nvSpPr>
                    <p:cNvPr id="176" name="Freeform 445">
                      <a:extLst>
                        <a:ext uri="{FF2B5EF4-FFF2-40B4-BE49-F238E27FC236}">
                          <a16:creationId xmlns:a16="http://schemas.microsoft.com/office/drawing/2014/main" id="{55B2EA8E-C3A3-4682-ADA9-4C78FCF5AEA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7" name="Freeform 446">
                      <a:extLst>
                        <a:ext uri="{FF2B5EF4-FFF2-40B4-BE49-F238E27FC236}">
                          <a16:creationId xmlns:a16="http://schemas.microsoft.com/office/drawing/2014/main" id="{83CBE1A1-7C2C-4BB8-8D92-0E4125985393}"/>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5" name="Oval 447">
                    <a:extLst>
                      <a:ext uri="{FF2B5EF4-FFF2-40B4-BE49-F238E27FC236}">
                        <a16:creationId xmlns:a16="http://schemas.microsoft.com/office/drawing/2014/main" id="{AE85D1A0-11C7-48FA-851F-AC328739B8CC}"/>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69" name="Group 448">
                  <a:extLst>
                    <a:ext uri="{FF2B5EF4-FFF2-40B4-BE49-F238E27FC236}">
                      <a16:creationId xmlns:a16="http://schemas.microsoft.com/office/drawing/2014/main" id="{79180DF6-8D94-428A-B786-4DD7394E9B78}"/>
                    </a:ext>
                  </a:extLst>
                </p:cNvPr>
                <p:cNvGrpSpPr>
                  <a:grpSpLocks/>
                </p:cNvGrpSpPr>
                <p:nvPr/>
              </p:nvGrpSpPr>
              <p:grpSpPr bwMode="auto">
                <a:xfrm flipV="1">
                  <a:off x="400" y="1581"/>
                  <a:ext cx="125" cy="365"/>
                  <a:chOff x="395" y="1189"/>
                  <a:chExt cx="125" cy="365"/>
                </a:xfrm>
              </p:grpSpPr>
              <p:grpSp>
                <p:nvGrpSpPr>
                  <p:cNvPr id="170" name="Group 449">
                    <a:extLst>
                      <a:ext uri="{FF2B5EF4-FFF2-40B4-BE49-F238E27FC236}">
                        <a16:creationId xmlns:a16="http://schemas.microsoft.com/office/drawing/2014/main" id="{11AFF318-20C3-47BB-81C4-4683BE1B7A44}"/>
                      </a:ext>
                    </a:extLst>
                  </p:cNvPr>
                  <p:cNvGrpSpPr>
                    <a:grpSpLocks/>
                  </p:cNvGrpSpPr>
                  <p:nvPr/>
                </p:nvGrpSpPr>
                <p:grpSpPr bwMode="auto">
                  <a:xfrm>
                    <a:off x="414" y="1310"/>
                    <a:ext cx="87" cy="244"/>
                    <a:chOff x="410" y="1310"/>
                    <a:chExt cx="53" cy="250"/>
                  </a:xfrm>
                </p:grpSpPr>
                <p:sp>
                  <p:nvSpPr>
                    <p:cNvPr id="172" name="Freeform 450">
                      <a:extLst>
                        <a:ext uri="{FF2B5EF4-FFF2-40B4-BE49-F238E27FC236}">
                          <a16:creationId xmlns:a16="http://schemas.microsoft.com/office/drawing/2014/main" id="{D90DF954-8DAB-481C-ACF6-DC1D587B677D}"/>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3" name="Freeform 451">
                      <a:extLst>
                        <a:ext uri="{FF2B5EF4-FFF2-40B4-BE49-F238E27FC236}">
                          <a16:creationId xmlns:a16="http://schemas.microsoft.com/office/drawing/2014/main" id="{68559495-44DB-405D-9ED9-0C0AE9BD1BA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71" name="Oval 452">
                    <a:extLst>
                      <a:ext uri="{FF2B5EF4-FFF2-40B4-BE49-F238E27FC236}">
                        <a16:creationId xmlns:a16="http://schemas.microsoft.com/office/drawing/2014/main" id="{01B42167-D69E-4F57-BF52-033B47C2D06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3" name="Group 453">
                <a:extLst>
                  <a:ext uri="{FF2B5EF4-FFF2-40B4-BE49-F238E27FC236}">
                    <a16:creationId xmlns:a16="http://schemas.microsoft.com/office/drawing/2014/main" id="{4B2928AA-4AB6-475D-BF35-DDB900E85D06}"/>
                  </a:ext>
                </a:extLst>
              </p:cNvPr>
              <p:cNvGrpSpPr>
                <a:grpSpLocks/>
              </p:cNvGrpSpPr>
              <p:nvPr/>
            </p:nvGrpSpPr>
            <p:grpSpPr bwMode="auto">
              <a:xfrm flipH="1">
                <a:off x="1977" y="2077"/>
                <a:ext cx="47" cy="165"/>
                <a:chOff x="399" y="1189"/>
                <a:chExt cx="126" cy="757"/>
              </a:xfrm>
            </p:grpSpPr>
            <p:grpSp>
              <p:nvGrpSpPr>
                <p:cNvPr id="158" name="Group 454">
                  <a:extLst>
                    <a:ext uri="{FF2B5EF4-FFF2-40B4-BE49-F238E27FC236}">
                      <a16:creationId xmlns:a16="http://schemas.microsoft.com/office/drawing/2014/main" id="{79F794F7-4966-4D3D-B11D-BC91551C81C1}"/>
                    </a:ext>
                  </a:extLst>
                </p:cNvPr>
                <p:cNvGrpSpPr>
                  <a:grpSpLocks/>
                </p:cNvGrpSpPr>
                <p:nvPr/>
              </p:nvGrpSpPr>
              <p:grpSpPr bwMode="auto">
                <a:xfrm>
                  <a:off x="399" y="1189"/>
                  <a:ext cx="125" cy="365"/>
                  <a:chOff x="395" y="1189"/>
                  <a:chExt cx="125" cy="365"/>
                </a:xfrm>
              </p:grpSpPr>
              <p:grpSp>
                <p:nvGrpSpPr>
                  <p:cNvPr id="164" name="Group 455">
                    <a:extLst>
                      <a:ext uri="{FF2B5EF4-FFF2-40B4-BE49-F238E27FC236}">
                        <a16:creationId xmlns:a16="http://schemas.microsoft.com/office/drawing/2014/main" id="{8812D2B0-22D3-4C54-91B1-78AC54C22369}"/>
                      </a:ext>
                    </a:extLst>
                  </p:cNvPr>
                  <p:cNvGrpSpPr>
                    <a:grpSpLocks/>
                  </p:cNvGrpSpPr>
                  <p:nvPr/>
                </p:nvGrpSpPr>
                <p:grpSpPr bwMode="auto">
                  <a:xfrm>
                    <a:off x="414" y="1310"/>
                    <a:ext cx="87" cy="244"/>
                    <a:chOff x="410" y="1310"/>
                    <a:chExt cx="53" cy="250"/>
                  </a:xfrm>
                </p:grpSpPr>
                <p:sp>
                  <p:nvSpPr>
                    <p:cNvPr id="166" name="Freeform 456">
                      <a:extLst>
                        <a:ext uri="{FF2B5EF4-FFF2-40B4-BE49-F238E27FC236}">
                          <a16:creationId xmlns:a16="http://schemas.microsoft.com/office/drawing/2014/main" id="{9FEF0779-5263-4761-B32E-2E14B332180C}"/>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7" name="Freeform 457">
                      <a:extLst>
                        <a:ext uri="{FF2B5EF4-FFF2-40B4-BE49-F238E27FC236}">
                          <a16:creationId xmlns:a16="http://schemas.microsoft.com/office/drawing/2014/main" id="{BE33F1C5-90A2-47B0-960D-A6D2F76AB003}"/>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5" name="Oval 458">
                    <a:extLst>
                      <a:ext uri="{FF2B5EF4-FFF2-40B4-BE49-F238E27FC236}">
                        <a16:creationId xmlns:a16="http://schemas.microsoft.com/office/drawing/2014/main" id="{459CE940-6CEE-4CC2-9EC3-7963A61918E2}"/>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59" name="Group 459">
                  <a:extLst>
                    <a:ext uri="{FF2B5EF4-FFF2-40B4-BE49-F238E27FC236}">
                      <a16:creationId xmlns:a16="http://schemas.microsoft.com/office/drawing/2014/main" id="{9D9D6921-1BB1-4D1B-9A9C-5DEABD9D503D}"/>
                    </a:ext>
                  </a:extLst>
                </p:cNvPr>
                <p:cNvGrpSpPr>
                  <a:grpSpLocks/>
                </p:cNvGrpSpPr>
                <p:nvPr/>
              </p:nvGrpSpPr>
              <p:grpSpPr bwMode="auto">
                <a:xfrm flipV="1">
                  <a:off x="400" y="1581"/>
                  <a:ext cx="125" cy="365"/>
                  <a:chOff x="395" y="1189"/>
                  <a:chExt cx="125" cy="365"/>
                </a:xfrm>
              </p:grpSpPr>
              <p:grpSp>
                <p:nvGrpSpPr>
                  <p:cNvPr id="160" name="Group 460">
                    <a:extLst>
                      <a:ext uri="{FF2B5EF4-FFF2-40B4-BE49-F238E27FC236}">
                        <a16:creationId xmlns:a16="http://schemas.microsoft.com/office/drawing/2014/main" id="{FAD1280E-F96B-4509-A708-FFD50560AEA4}"/>
                      </a:ext>
                    </a:extLst>
                  </p:cNvPr>
                  <p:cNvGrpSpPr>
                    <a:grpSpLocks/>
                  </p:cNvGrpSpPr>
                  <p:nvPr/>
                </p:nvGrpSpPr>
                <p:grpSpPr bwMode="auto">
                  <a:xfrm>
                    <a:off x="414" y="1310"/>
                    <a:ext cx="87" cy="244"/>
                    <a:chOff x="410" y="1310"/>
                    <a:chExt cx="53" cy="250"/>
                  </a:xfrm>
                </p:grpSpPr>
                <p:sp>
                  <p:nvSpPr>
                    <p:cNvPr id="162" name="Freeform 461">
                      <a:extLst>
                        <a:ext uri="{FF2B5EF4-FFF2-40B4-BE49-F238E27FC236}">
                          <a16:creationId xmlns:a16="http://schemas.microsoft.com/office/drawing/2014/main" id="{CE67CB50-2F39-4B18-B202-227A44AA7BBA}"/>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3" name="Freeform 462">
                      <a:extLst>
                        <a:ext uri="{FF2B5EF4-FFF2-40B4-BE49-F238E27FC236}">
                          <a16:creationId xmlns:a16="http://schemas.microsoft.com/office/drawing/2014/main" id="{7BA24868-7129-4F6A-86C5-04B1A86D70E3}"/>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61" name="Oval 463">
                    <a:extLst>
                      <a:ext uri="{FF2B5EF4-FFF2-40B4-BE49-F238E27FC236}">
                        <a16:creationId xmlns:a16="http://schemas.microsoft.com/office/drawing/2014/main" id="{FBC59C8F-BB05-4F92-B295-EFEA623531E5}"/>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4" name="Group 464">
                <a:extLst>
                  <a:ext uri="{FF2B5EF4-FFF2-40B4-BE49-F238E27FC236}">
                    <a16:creationId xmlns:a16="http://schemas.microsoft.com/office/drawing/2014/main" id="{FE1F966B-BFCC-487D-B1B4-B29FEE6159DA}"/>
                  </a:ext>
                </a:extLst>
              </p:cNvPr>
              <p:cNvGrpSpPr>
                <a:grpSpLocks/>
              </p:cNvGrpSpPr>
              <p:nvPr/>
            </p:nvGrpSpPr>
            <p:grpSpPr bwMode="auto">
              <a:xfrm flipH="1">
                <a:off x="2030" y="2077"/>
                <a:ext cx="47" cy="165"/>
                <a:chOff x="399" y="1189"/>
                <a:chExt cx="126" cy="757"/>
              </a:xfrm>
            </p:grpSpPr>
            <p:grpSp>
              <p:nvGrpSpPr>
                <p:cNvPr id="148" name="Group 465">
                  <a:extLst>
                    <a:ext uri="{FF2B5EF4-FFF2-40B4-BE49-F238E27FC236}">
                      <a16:creationId xmlns:a16="http://schemas.microsoft.com/office/drawing/2014/main" id="{B4921B28-046D-47A5-9CD2-3A4DB363256A}"/>
                    </a:ext>
                  </a:extLst>
                </p:cNvPr>
                <p:cNvGrpSpPr>
                  <a:grpSpLocks/>
                </p:cNvGrpSpPr>
                <p:nvPr/>
              </p:nvGrpSpPr>
              <p:grpSpPr bwMode="auto">
                <a:xfrm>
                  <a:off x="399" y="1189"/>
                  <a:ext cx="125" cy="365"/>
                  <a:chOff x="395" y="1189"/>
                  <a:chExt cx="125" cy="365"/>
                </a:xfrm>
              </p:grpSpPr>
              <p:grpSp>
                <p:nvGrpSpPr>
                  <p:cNvPr id="154" name="Group 466">
                    <a:extLst>
                      <a:ext uri="{FF2B5EF4-FFF2-40B4-BE49-F238E27FC236}">
                        <a16:creationId xmlns:a16="http://schemas.microsoft.com/office/drawing/2014/main" id="{6C9B70C0-1672-4041-ADB2-DB89F4895734}"/>
                      </a:ext>
                    </a:extLst>
                  </p:cNvPr>
                  <p:cNvGrpSpPr>
                    <a:grpSpLocks/>
                  </p:cNvGrpSpPr>
                  <p:nvPr/>
                </p:nvGrpSpPr>
                <p:grpSpPr bwMode="auto">
                  <a:xfrm>
                    <a:off x="414" y="1310"/>
                    <a:ext cx="87" cy="244"/>
                    <a:chOff x="410" y="1310"/>
                    <a:chExt cx="53" cy="250"/>
                  </a:xfrm>
                </p:grpSpPr>
                <p:sp>
                  <p:nvSpPr>
                    <p:cNvPr id="156" name="Freeform 467">
                      <a:extLst>
                        <a:ext uri="{FF2B5EF4-FFF2-40B4-BE49-F238E27FC236}">
                          <a16:creationId xmlns:a16="http://schemas.microsoft.com/office/drawing/2014/main" id="{6609106A-45D6-4748-821A-A82076888DB9}"/>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7" name="Freeform 468">
                      <a:extLst>
                        <a:ext uri="{FF2B5EF4-FFF2-40B4-BE49-F238E27FC236}">
                          <a16:creationId xmlns:a16="http://schemas.microsoft.com/office/drawing/2014/main" id="{332A8810-DF45-44E7-80E6-1BE7C4FD98E0}"/>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5" name="Oval 469">
                    <a:extLst>
                      <a:ext uri="{FF2B5EF4-FFF2-40B4-BE49-F238E27FC236}">
                        <a16:creationId xmlns:a16="http://schemas.microsoft.com/office/drawing/2014/main" id="{AC513B70-E0C2-4560-B6AE-06C575460AC3}"/>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49" name="Group 470">
                  <a:extLst>
                    <a:ext uri="{FF2B5EF4-FFF2-40B4-BE49-F238E27FC236}">
                      <a16:creationId xmlns:a16="http://schemas.microsoft.com/office/drawing/2014/main" id="{A6BCB19E-43D4-46AE-8C5C-C22D326B8D88}"/>
                    </a:ext>
                  </a:extLst>
                </p:cNvPr>
                <p:cNvGrpSpPr>
                  <a:grpSpLocks/>
                </p:cNvGrpSpPr>
                <p:nvPr/>
              </p:nvGrpSpPr>
              <p:grpSpPr bwMode="auto">
                <a:xfrm flipV="1">
                  <a:off x="400" y="1581"/>
                  <a:ext cx="125" cy="365"/>
                  <a:chOff x="395" y="1189"/>
                  <a:chExt cx="125" cy="365"/>
                </a:xfrm>
              </p:grpSpPr>
              <p:grpSp>
                <p:nvGrpSpPr>
                  <p:cNvPr id="150" name="Group 471">
                    <a:extLst>
                      <a:ext uri="{FF2B5EF4-FFF2-40B4-BE49-F238E27FC236}">
                        <a16:creationId xmlns:a16="http://schemas.microsoft.com/office/drawing/2014/main" id="{88B65564-78DF-4429-A14E-8FC0299A0E87}"/>
                      </a:ext>
                    </a:extLst>
                  </p:cNvPr>
                  <p:cNvGrpSpPr>
                    <a:grpSpLocks/>
                  </p:cNvGrpSpPr>
                  <p:nvPr/>
                </p:nvGrpSpPr>
                <p:grpSpPr bwMode="auto">
                  <a:xfrm>
                    <a:off x="414" y="1310"/>
                    <a:ext cx="87" cy="244"/>
                    <a:chOff x="410" y="1310"/>
                    <a:chExt cx="53" cy="250"/>
                  </a:xfrm>
                </p:grpSpPr>
                <p:sp>
                  <p:nvSpPr>
                    <p:cNvPr id="152" name="Freeform 472">
                      <a:extLst>
                        <a:ext uri="{FF2B5EF4-FFF2-40B4-BE49-F238E27FC236}">
                          <a16:creationId xmlns:a16="http://schemas.microsoft.com/office/drawing/2014/main" id="{65787C83-604C-491B-B6BF-961A39CC8384}"/>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 name="Freeform 473">
                      <a:extLst>
                        <a:ext uri="{FF2B5EF4-FFF2-40B4-BE49-F238E27FC236}">
                          <a16:creationId xmlns:a16="http://schemas.microsoft.com/office/drawing/2014/main" id="{C7950406-6458-42EC-8F2A-D3D2D3DEBAE9}"/>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51" name="Oval 474">
                    <a:extLst>
                      <a:ext uri="{FF2B5EF4-FFF2-40B4-BE49-F238E27FC236}">
                        <a16:creationId xmlns:a16="http://schemas.microsoft.com/office/drawing/2014/main" id="{CAC1DD7C-EFE3-4037-9B55-D03A5E7CD59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5" name="Group 475">
                <a:extLst>
                  <a:ext uri="{FF2B5EF4-FFF2-40B4-BE49-F238E27FC236}">
                    <a16:creationId xmlns:a16="http://schemas.microsoft.com/office/drawing/2014/main" id="{A7788DD6-FCE2-4EF1-850F-CFD3869B1514}"/>
                  </a:ext>
                </a:extLst>
              </p:cNvPr>
              <p:cNvGrpSpPr>
                <a:grpSpLocks/>
              </p:cNvGrpSpPr>
              <p:nvPr/>
            </p:nvGrpSpPr>
            <p:grpSpPr bwMode="auto">
              <a:xfrm flipH="1">
                <a:off x="1129" y="2062"/>
                <a:ext cx="47" cy="164"/>
                <a:chOff x="399" y="1189"/>
                <a:chExt cx="126" cy="757"/>
              </a:xfrm>
            </p:grpSpPr>
            <p:grpSp>
              <p:nvGrpSpPr>
                <p:cNvPr id="138" name="Group 476">
                  <a:extLst>
                    <a:ext uri="{FF2B5EF4-FFF2-40B4-BE49-F238E27FC236}">
                      <a16:creationId xmlns:a16="http://schemas.microsoft.com/office/drawing/2014/main" id="{24131318-F546-4429-BAD7-679802CBB5BA}"/>
                    </a:ext>
                  </a:extLst>
                </p:cNvPr>
                <p:cNvGrpSpPr>
                  <a:grpSpLocks/>
                </p:cNvGrpSpPr>
                <p:nvPr/>
              </p:nvGrpSpPr>
              <p:grpSpPr bwMode="auto">
                <a:xfrm>
                  <a:off x="399" y="1189"/>
                  <a:ext cx="125" cy="365"/>
                  <a:chOff x="395" y="1189"/>
                  <a:chExt cx="125" cy="365"/>
                </a:xfrm>
              </p:grpSpPr>
              <p:grpSp>
                <p:nvGrpSpPr>
                  <p:cNvPr id="144" name="Group 477">
                    <a:extLst>
                      <a:ext uri="{FF2B5EF4-FFF2-40B4-BE49-F238E27FC236}">
                        <a16:creationId xmlns:a16="http://schemas.microsoft.com/office/drawing/2014/main" id="{8B6BB8D1-7548-45DB-A816-7E7BA1995B59}"/>
                      </a:ext>
                    </a:extLst>
                  </p:cNvPr>
                  <p:cNvGrpSpPr>
                    <a:grpSpLocks/>
                  </p:cNvGrpSpPr>
                  <p:nvPr/>
                </p:nvGrpSpPr>
                <p:grpSpPr bwMode="auto">
                  <a:xfrm>
                    <a:off x="414" y="1310"/>
                    <a:ext cx="87" cy="244"/>
                    <a:chOff x="410" y="1310"/>
                    <a:chExt cx="53" cy="250"/>
                  </a:xfrm>
                </p:grpSpPr>
                <p:sp>
                  <p:nvSpPr>
                    <p:cNvPr id="146" name="Freeform 478">
                      <a:extLst>
                        <a:ext uri="{FF2B5EF4-FFF2-40B4-BE49-F238E27FC236}">
                          <a16:creationId xmlns:a16="http://schemas.microsoft.com/office/drawing/2014/main" id="{C41A40EC-244B-425B-88D1-446C66B24A12}"/>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7" name="Freeform 479">
                      <a:extLst>
                        <a:ext uri="{FF2B5EF4-FFF2-40B4-BE49-F238E27FC236}">
                          <a16:creationId xmlns:a16="http://schemas.microsoft.com/office/drawing/2014/main" id="{BC033022-5284-4D0F-87BB-66665F81BB40}"/>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5" name="Oval 480">
                    <a:extLst>
                      <a:ext uri="{FF2B5EF4-FFF2-40B4-BE49-F238E27FC236}">
                        <a16:creationId xmlns:a16="http://schemas.microsoft.com/office/drawing/2014/main" id="{D1531566-7F14-4165-B315-CE85B4DBD4E8}"/>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39" name="Group 481">
                  <a:extLst>
                    <a:ext uri="{FF2B5EF4-FFF2-40B4-BE49-F238E27FC236}">
                      <a16:creationId xmlns:a16="http://schemas.microsoft.com/office/drawing/2014/main" id="{53015E5E-DAD2-4B97-992B-2E341DA90595}"/>
                    </a:ext>
                  </a:extLst>
                </p:cNvPr>
                <p:cNvGrpSpPr>
                  <a:grpSpLocks/>
                </p:cNvGrpSpPr>
                <p:nvPr/>
              </p:nvGrpSpPr>
              <p:grpSpPr bwMode="auto">
                <a:xfrm flipV="1">
                  <a:off x="400" y="1581"/>
                  <a:ext cx="125" cy="365"/>
                  <a:chOff x="395" y="1189"/>
                  <a:chExt cx="125" cy="365"/>
                </a:xfrm>
              </p:grpSpPr>
              <p:grpSp>
                <p:nvGrpSpPr>
                  <p:cNvPr id="140" name="Group 482">
                    <a:extLst>
                      <a:ext uri="{FF2B5EF4-FFF2-40B4-BE49-F238E27FC236}">
                        <a16:creationId xmlns:a16="http://schemas.microsoft.com/office/drawing/2014/main" id="{CB6871F0-F96B-4F36-B8BB-A477B0174F3F}"/>
                      </a:ext>
                    </a:extLst>
                  </p:cNvPr>
                  <p:cNvGrpSpPr>
                    <a:grpSpLocks/>
                  </p:cNvGrpSpPr>
                  <p:nvPr/>
                </p:nvGrpSpPr>
                <p:grpSpPr bwMode="auto">
                  <a:xfrm>
                    <a:off x="414" y="1310"/>
                    <a:ext cx="87" cy="244"/>
                    <a:chOff x="410" y="1310"/>
                    <a:chExt cx="53" cy="250"/>
                  </a:xfrm>
                </p:grpSpPr>
                <p:sp>
                  <p:nvSpPr>
                    <p:cNvPr id="142" name="Freeform 483">
                      <a:extLst>
                        <a:ext uri="{FF2B5EF4-FFF2-40B4-BE49-F238E27FC236}">
                          <a16:creationId xmlns:a16="http://schemas.microsoft.com/office/drawing/2014/main" id="{E7A93298-0867-48D2-9920-5E4009A99813}"/>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3" name="Freeform 484">
                      <a:extLst>
                        <a:ext uri="{FF2B5EF4-FFF2-40B4-BE49-F238E27FC236}">
                          <a16:creationId xmlns:a16="http://schemas.microsoft.com/office/drawing/2014/main" id="{EF265735-DAE0-45B1-AEA7-EA17324F2669}"/>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1" name="Oval 485">
                    <a:extLst>
                      <a:ext uri="{FF2B5EF4-FFF2-40B4-BE49-F238E27FC236}">
                        <a16:creationId xmlns:a16="http://schemas.microsoft.com/office/drawing/2014/main" id="{40C67003-4E0C-49A1-BA9C-95F0CC4336E3}"/>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6" name="Group 486">
                <a:extLst>
                  <a:ext uri="{FF2B5EF4-FFF2-40B4-BE49-F238E27FC236}">
                    <a16:creationId xmlns:a16="http://schemas.microsoft.com/office/drawing/2014/main" id="{67FA64B2-8D53-4EA0-AB28-7DC8602907D1}"/>
                  </a:ext>
                </a:extLst>
              </p:cNvPr>
              <p:cNvGrpSpPr>
                <a:grpSpLocks/>
              </p:cNvGrpSpPr>
              <p:nvPr/>
            </p:nvGrpSpPr>
            <p:grpSpPr bwMode="auto">
              <a:xfrm flipH="1">
                <a:off x="1183" y="2062"/>
                <a:ext cx="47" cy="164"/>
                <a:chOff x="399" y="1189"/>
                <a:chExt cx="126" cy="757"/>
              </a:xfrm>
            </p:grpSpPr>
            <p:grpSp>
              <p:nvGrpSpPr>
                <p:cNvPr id="128" name="Group 487">
                  <a:extLst>
                    <a:ext uri="{FF2B5EF4-FFF2-40B4-BE49-F238E27FC236}">
                      <a16:creationId xmlns:a16="http://schemas.microsoft.com/office/drawing/2014/main" id="{1E994CA9-15D5-4C36-980E-B67724699D96}"/>
                    </a:ext>
                  </a:extLst>
                </p:cNvPr>
                <p:cNvGrpSpPr>
                  <a:grpSpLocks/>
                </p:cNvGrpSpPr>
                <p:nvPr/>
              </p:nvGrpSpPr>
              <p:grpSpPr bwMode="auto">
                <a:xfrm>
                  <a:off x="399" y="1189"/>
                  <a:ext cx="125" cy="365"/>
                  <a:chOff x="395" y="1189"/>
                  <a:chExt cx="125" cy="365"/>
                </a:xfrm>
              </p:grpSpPr>
              <p:grpSp>
                <p:nvGrpSpPr>
                  <p:cNvPr id="134" name="Group 488">
                    <a:extLst>
                      <a:ext uri="{FF2B5EF4-FFF2-40B4-BE49-F238E27FC236}">
                        <a16:creationId xmlns:a16="http://schemas.microsoft.com/office/drawing/2014/main" id="{D37CDD42-5EEB-4A42-ACC9-266BA0A043AB}"/>
                      </a:ext>
                    </a:extLst>
                  </p:cNvPr>
                  <p:cNvGrpSpPr>
                    <a:grpSpLocks/>
                  </p:cNvGrpSpPr>
                  <p:nvPr/>
                </p:nvGrpSpPr>
                <p:grpSpPr bwMode="auto">
                  <a:xfrm>
                    <a:off x="414" y="1310"/>
                    <a:ext cx="87" cy="244"/>
                    <a:chOff x="410" y="1310"/>
                    <a:chExt cx="53" cy="250"/>
                  </a:xfrm>
                </p:grpSpPr>
                <p:sp>
                  <p:nvSpPr>
                    <p:cNvPr id="136" name="Freeform 489">
                      <a:extLst>
                        <a:ext uri="{FF2B5EF4-FFF2-40B4-BE49-F238E27FC236}">
                          <a16:creationId xmlns:a16="http://schemas.microsoft.com/office/drawing/2014/main" id="{023E0F96-295C-417C-A97A-94908E4A78EA}"/>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7" name="Freeform 490">
                      <a:extLst>
                        <a:ext uri="{FF2B5EF4-FFF2-40B4-BE49-F238E27FC236}">
                          <a16:creationId xmlns:a16="http://schemas.microsoft.com/office/drawing/2014/main" id="{01D72E9F-B54F-4BED-8403-496A11F900EE}"/>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5" name="Oval 491">
                    <a:extLst>
                      <a:ext uri="{FF2B5EF4-FFF2-40B4-BE49-F238E27FC236}">
                        <a16:creationId xmlns:a16="http://schemas.microsoft.com/office/drawing/2014/main" id="{8C739E79-9636-45F9-864E-85E29792A0DB}"/>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29" name="Group 492">
                  <a:extLst>
                    <a:ext uri="{FF2B5EF4-FFF2-40B4-BE49-F238E27FC236}">
                      <a16:creationId xmlns:a16="http://schemas.microsoft.com/office/drawing/2014/main" id="{6C67713A-17BE-4F2F-9008-D3D3EC979E83}"/>
                    </a:ext>
                  </a:extLst>
                </p:cNvPr>
                <p:cNvGrpSpPr>
                  <a:grpSpLocks/>
                </p:cNvGrpSpPr>
                <p:nvPr/>
              </p:nvGrpSpPr>
              <p:grpSpPr bwMode="auto">
                <a:xfrm flipV="1">
                  <a:off x="400" y="1581"/>
                  <a:ext cx="125" cy="365"/>
                  <a:chOff x="395" y="1189"/>
                  <a:chExt cx="125" cy="365"/>
                </a:xfrm>
              </p:grpSpPr>
              <p:grpSp>
                <p:nvGrpSpPr>
                  <p:cNvPr id="130" name="Group 493">
                    <a:extLst>
                      <a:ext uri="{FF2B5EF4-FFF2-40B4-BE49-F238E27FC236}">
                        <a16:creationId xmlns:a16="http://schemas.microsoft.com/office/drawing/2014/main" id="{0AA69EC0-5747-4B5A-B8B5-3F36E7BF252E}"/>
                      </a:ext>
                    </a:extLst>
                  </p:cNvPr>
                  <p:cNvGrpSpPr>
                    <a:grpSpLocks/>
                  </p:cNvGrpSpPr>
                  <p:nvPr/>
                </p:nvGrpSpPr>
                <p:grpSpPr bwMode="auto">
                  <a:xfrm>
                    <a:off x="414" y="1310"/>
                    <a:ext cx="87" cy="244"/>
                    <a:chOff x="410" y="1310"/>
                    <a:chExt cx="53" cy="250"/>
                  </a:xfrm>
                </p:grpSpPr>
                <p:sp>
                  <p:nvSpPr>
                    <p:cNvPr id="132" name="Freeform 494">
                      <a:extLst>
                        <a:ext uri="{FF2B5EF4-FFF2-40B4-BE49-F238E27FC236}">
                          <a16:creationId xmlns:a16="http://schemas.microsoft.com/office/drawing/2014/main" id="{403D3972-60A9-4110-8397-3B48A4CD572F}"/>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3" name="Freeform 495">
                      <a:extLst>
                        <a:ext uri="{FF2B5EF4-FFF2-40B4-BE49-F238E27FC236}">
                          <a16:creationId xmlns:a16="http://schemas.microsoft.com/office/drawing/2014/main" id="{55B8BFDB-00D4-4E42-81F3-D350181464E1}"/>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31" name="Oval 496">
                    <a:extLst>
                      <a:ext uri="{FF2B5EF4-FFF2-40B4-BE49-F238E27FC236}">
                        <a16:creationId xmlns:a16="http://schemas.microsoft.com/office/drawing/2014/main" id="{B1342121-A86A-446B-9713-9DD77FA080A3}"/>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nvGrpSpPr>
              <p:cNvPr id="117" name="Group 497">
                <a:extLst>
                  <a:ext uri="{FF2B5EF4-FFF2-40B4-BE49-F238E27FC236}">
                    <a16:creationId xmlns:a16="http://schemas.microsoft.com/office/drawing/2014/main" id="{4CC78561-E66E-4261-8B1B-292AC28E974E}"/>
                  </a:ext>
                </a:extLst>
              </p:cNvPr>
              <p:cNvGrpSpPr>
                <a:grpSpLocks/>
              </p:cNvGrpSpPr>
              <p:nvPr/>
            </p:nvGrpSpPr>
            <p:grpSpPr bwMode="auto">
              <a:xfrm flipH="1">
                <a:off x="124" y="2093"/>
                <a:ext cx="46" cy="164"/>
                <a:chOff x="399" y="1189"/>
                <a:chExt cx="126" cy="757"/>
              </a:xfrm>
            </p:grpSpPr>
            <p:grpSp>
              <p:nvGrpSpPr>
                <p:cNvPr id="118" name="Group 498">
                  <a:extLst>
                    <a:ext uri="{FF2B5EF4-FFF2-40B4-BE49-F238E27FC236}">
                      <a16:creationId xmlns:a16="http://schemas.microsoft.com/office/drawing/2014/main" id="{1FC37A58-643F-4D4F-ADB6-3BEE0CBC575F}"/>
                    </a:ext>
                  </a:extLst>
                </p:cNvPr>
                <p:cNvGrpSpPr>
                  <a:grpSpLocks/>
                </p:cNvGrpSpPr>
                <p:nvPr/>
              </p:nvGrpSpPr>
              <p:grpSpPr bwMode="auto">
                <a:xfrm>
                  <a:off x="399" y="1189"/>
                  <a:ext cx="125" cy="365"/>
                  <a:chOff x="395" y="1189"/>
                  <a:chExt cx="125" cy="365"/>
                </a:xfrm>
              </p:grpSpPr>
              <p:grpSp>
                <p:nvGrpSpPr>
                  <p:cNvPr id="124" name="Group 499">
                    <a:extLst>
                      <a:ext uri="{FF2B5EF4-FFF2-40B4-BE49-F238E27FC236}">
                        <a16:creationId xmlns:a16="http://schemas.microsoft.com/office/drawing/2014/main" id="{79D98E77-5191-46CC-9367-4D6A1F3BF2FA}"/>
                      </a:ext>
                    </a:extLst>
                  </p:cNvPr>
                  <p:cNvGrpSpPr>
                    <a:grpSpLocks/>
                  </p:cNvGrpSpPr>
                  <p:nvPr/>
                </p:nvGrpSpPr>
                <p:grpSpPr bwMode="auto">
                  <a:xfrm>
                    <a:off x="414" y="1310"/>
                    <a:ext cx="87" cy="244"/>
                    <a:chOff x="410" y="1310"/>
                    <a:chExt cx="53" cy="250"/>
                  </a:xfrm>
                </p:grpSpPr>
                <p:sp>
                  <p:nvSpPr>
                    <p:cNvPr id="126" name="Freeform 500">
                      <a:extLst>
                        <a:ext uri="{FF2B5EF4-FFF2-40B4-BE49-F238E27FC236}">
                          <a16:creationId xmlns:a16="http://schemas.microsoft.com/office/drawing/2014/main" id="{D926FBC1-3D9D-49A5-8586-F9A7E3394E7E}"/>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7" name="Freeform 501">
                      <a:extLst>
                        <a:ext uri="{FF2B5EF4-FFF2-40B4-BE49-F238E27FC236}">
                          <a16:creationId xmlns:a16="http://schemas.microsoft.com/office/drawing/2014/main" id="{C19FCD3C-C001-48D9-A13F-B7C28D46F22D}"/>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5" name="Oval 502">
                    <a:extLst>
                      <a:ext uri="{FF2B5EF4-FFF2-40B4-BE49-F238E27FC236}">
                        <a16:creationId xmlns:a16="http://schemas.microsoft.com/office/drawing/2014/main" id="{CDA6C406-0186-4D36-9889-03852F05CBDE}"/>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119" name="Group 503">
                  <a:extLst>
                    <a:ext uri="{FF2B5EF4-FFF2-40B4-BE49-F238E27FC236}">
                      <a16:creationId xmlns:a16="http://schemas.microsoft.com/office/drawing/2014/main" id="{D4BCDBDC-343A-44CD-950C-792D7F643BD7}"/>
                    </a:ext>
                  </a:extLst>
                </p:cNvPr>
                <p:cNvGrpSpPr>
                  <a:grpSpLocks/>
                </p:cNvGrpSpPr>
                <p:nvPr/>
              </p:nvGrpSpPr>
              <p:grpSpPr bwMode="auto">
                <a:xfrm flipV="1">
                  <a:off x="400" y="1581"/>
                  <a:ext cx="125" cy="365"/>
                  <a:chOff x="395" y="1189"/>
                  <a:chExt cx="125" cy="365"/>
                </a:xfrm>
              </p:grpSpPr>
              <p:grpSp>
                <p:nvGrpSpPr>
                  <p:cNvPr id="120" name="Group 504">
                    <a:extLst>
                      <a:ext uri="{FF2B5EF4-FFF2-40B4-BE49-F238E27FC236}">
                        <a16:creationId xmlns:a16="http://schemas.microsoft.com/office/drawing/2014/main" id="{65FD6338-5D00-4288-898C-70C05B7CC12A}"/>
                      </a:ext>
                    </a:extLst>
                  </p:cNvPr>
                  <p:cNvGrpSpPr>
                    <a:grpSpLocks/>
                  </p:cNvGrpSpPr>
                  <p:nvPr/>
                </p:nvGrpSpPr>
                <p:grpSpPr bwMode="auto">
                  <a:xfrm>
                    <a:off x="414" y="1310"/>
                    <a:ext cx="87" cy="244"/>
                    <a:chOff x="410" y="1310"/>
                    <a:chExt cx="53" cy="250"/>
                  </a:xfrm>
                </p:grpSpPr>
                <p:sp>
                  <p:nvSpPr>
                    <p:cNvPr id="122" name="Freeform 505">
                      <a:extLst>
                        <a:ext uri="{FF2B5EF4-FFF2-40B4-BE49-F238E27FC236}">
                          <a16:creationId xmlns:a16="http://schemas.microsoft.com/office/drawing/2014/main" id="{A61613BD-4505-4282-AEC0-621C5EB29AB2}"/>
                        </a:ext>
                      </a:extLst>
                    </p:cNvPr>
                    <p:cNvSpPr>
                      <a:spLocks/>
                    </p:cNvSpPr>
                    <p:nvPr/>
                  </p:nvSpPr>
                  <p:spPr bwMode="auto">
                    <a:xfrm flipV="1">
                      <a:off x="410"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3" name="Freeform 506">
                      <a:extLst>
                        <a:ext uri="{FF2B5EF4-FFF2-40B4-BE49-F238E27FC236}">
                          <a16:creationId xmlns:a16="http://schemas.microsoft.com/office/drawing/2014/main" id="{F9F4119D-1D8B-4646-8BF6-234214C3F7DF}"/>
                        </a:ext>
                      </a:extLst>
                    </p:cNvPr>
                    <p:cNvSpPr>
                      <a:spLocks/>
                    </p:cNvSpPr>
                    <p:nvPr/>
                  </p:nvSpPr>
                  <p:spPr bwMode="auto">
                    <a:xfrm flipV="1">
                      <a:off x="437" y="1310"/>
                      <a:ext cx="26" cy="250"/>
                    </a:xfrm>
                    <a:custGeom>
                      <a:avLst/>
                      <a:gdLst>
                        <a:gd name="T0" fmla="*/ 17 w 61"/>
                        <a:gd name="T1" fmla="*/ 594 h 594"/>
                        <a:gd name="T2" fmla="*/ 0 w 61"/>
                        <a:gd name="T3" fmla="*/ 384 h 594"/>
                        <a:gd name="T4" fmla="*/ 61 w 61"/>
                        <a:gd name="T5" fmla="*/ 184 h 594"/>
                        <a:gd name="T6" fmla="*/ 18 w 61"/>
                        <a:gd name="T7" fmla="*/ 0 h 594"/>
                      </a:gdLst>
                      <a:ahLst/>
                      <a:cxnLst>
                        <a:cxn ang="0">
                          <a:pos x="T0" y="T1"/>
                        </a:cxn>
                        <a:cxn ang="0">
                          <a:pos x="T2" y="T3"/>
                        </a:cxn>
                        <a:cxn ang="0">
                          <a:pos x="T4" y="T5"/>
                        </a:cxn>
                        <a:cxn ang="0">
                          <a:pos x="T6" y="T7"/>
                        </a:cxn>
                      </a:cxnLst>
                      <a:rect l="0" t="0" r="r" b="b"/>
                      <a:pathLst>
                        <a:path w="61" h="594">
                          <a:moveTo>
                            <a:pt x="17" y="594"/>
                          </a:moveTo>
                          <a:lnTo>
                            <a:pt x="0" y="384"/>
                          </a:lnTo>
                          <a:lnTo>
                            <a:pt x="61" y="184"/>
                          </a:lnTo>
                          <a:lnTo>
                            <a:pt x="18" y="0"/>
                          </a:lnTo>
                        </a:path>
                      </a:pathLst>
                    </a:custGeom>
                    <a:noFill/>
                    <a:ln w="28575" cmpd="sng">
                      <a:solidFill>
                        <a:srgbClr val="800000"/>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21" name="Oval 507">
                    <a:extLst>
                      <a:ext uri="{FF2B5EF4-FFF2-40B4-BE49-F238E27FC236}">
                        <a16:creationId xmlns:a16="http://schemas.microsoft.com/office/drawing/2014/main" id="{4A1CC7AD-C26E-464A-96E7-1477ED6F44BD}"/>
                      </a:ext>
                    </a:extLst>
                  </p:cNvPr>
                  <p:cNvSpPr>
                    <a:spLocks noChangeArrowheads="1"/>
                  </p:cNvSpPr>
                  <p:nvPr/>
                </p:nvSpPr>
                <p:spPr bwMode="auto">
                  <a:xfrm flipV="1">
                    <a:off x="395" y="1189"/>
                    <a:ext cx="125" cy="127"/>
                  </a:xfrm>
                  <a:prstGeom prst="ellipse">
                    <a:avLst/>
                  </a:prstGeom>
                  <a:solidFill>
                    <a:srgbClr val="FF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grpSp>
      </p:grpSp>
      <p:sp>
        <p:nvSpPr>
          <p:cNvPr id="569" name="Rectangle 511">
            <a:extLst>
              <a:ext uri="{FF2B5EF4-FFF2-40B4-BE49-F238E27FC236}">
                <a16:creationId xmlns:a16="http://schemas.microsoft.com/office/drawing/2014/main" id="{CA36DA31-F4FA-42DA-B1BE-D339D361B84F}"/>
              </a:ext>
            </a:extLst>
          </p:cNvPr>
          <p:cNvSpPr>
            <a:spLocks noChangeArrowheads="1"/>
          </p:cNvSpPr>
          <p:nvPr/>
        </p:nvSpPr>
        <p:spPr bwMode="auto">
          <a:xfrm>
            <a:off x="7498115" y="3938475"/>
            <a:ext cx="82755" cy="205781"/>
          </a:xfrm>
          <a:prstGeom prst="rect">
            <a:avLst/>
          </a:prstGeom>
          <a:solidFill>
            <a:srgbClr val="C9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0" name="Text Box 527">
            <a:extLst>
              <a:ext uri="{FF2B5EF4-FFF2-40B4-BE49-F238E27FC236}">
                <a16:creationId xmlns:a16="http://schemas.microsoft.com/office/drawing/2014/main" id="{65F1E4F3-AC9C-4AED-9863-77B078408C6C}"/>
              </a:ext>
            </a:extLst>
          </p:cNvPr>
          <p:cNvSpPr txBox="1">
            <a:spLocks noChangeArrowheads="1"/>
          </p:cNvSpPr>
          <p:nvPr/>
        </p:nvSpPr>
        <p:spPr bwMode="auto">
          <a:xfrm>
            <a:off x="7106595" y="3130598"/>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sp>
        <p:nvSpPr>
          <p:cNvPr id="61" name="Text Box 529">
            <a:extLst>
              <a:ext uri="{FF2B5EF4-FFF2-40B4-BE49-F238E27FC236}">
                <a16:creationId xmlns:a16="http://schemas.microsoft.com/office/drawing/2014/main" id="{C58E6EF5-CF49-4EF7-BBAB-7EF54D16007C}"/>
              </a:ext>
            </a:extLst>
          </p:cNvPr>
          <p:cNvSpPr txBox="1">
            <a:spLocks noChangeArrowheads="1"/>
          </p:cNvSpPr>
          <p:nvPr/>
        </p:nvSpPr>
        <p:spPr bwMode="auto">
          <a:xfrm>
            <a:off x="6847894" y="2705235"/>
            <a:ext cx="52705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sp>
        <p:nvSpPr>
          <p:cNvPr id="62" name="Text Box 530">
            <a:extLst>
              <a:ext uri="{FF2B5EF4-FFF2-40B4-BE49-F238E27FC236}">
                <a16:creationId xmlns:a16="http://schemas.microsoft.com/office/drawing/2014/main" id="{DD5E5658-79C6-4BE1-909D-30714CCB02EA}"/>
              </a:ext>
            </a:extLst>
          </p:cNvPr>
          <p:cNvSpPr txBox="1">
            <a:spLocks noChangeArrowheads="1"/>
          </p:cNvSpPr>
          <p:nvPr/>
        </p:nvSpPr>
        <p:spPr bwMode="auto">
          <a:xfrm>
            <a:off x="8067032" y="2635298"/>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sp>
        <p:nvSpPr>
          <p:cNvPr id="63" name="Text Box 531">
            <a:extLst>
              <a:ext uri="{FF2B5EF4-FFF2-40B4-BE49-F238E27FC236}">
                <a16:creationId xmlns:a16="http://schemas.microsoft.com/office/drawing/2014/main" id="{C35AFCFE-CB5C-4B52-BA7A-D44F51C70D5C}"/>
              </a:ext>
            </a:extLst>
          </p:cNvPr>
          <p:cNvSpPr txBox="1">
            <a:spLocks noChangeArrowheads="1"/>
          </p:cNvSpPr>
          <p:nvPr/>
        </p:nvSpPr>
        <p:spPr bwMode="auto">
          <a:xfrm>
            <a:off x="7601895" y="2960735"/>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sp>
        <p:nvSpPr>
          <p:cNvPr id="64" name="Text Box 532">
            <a:extLst>
              <a:ext uri="{FF2B5EF4-FFF2-40B4-BE49-F238E27FC236}">
                <a16:creationId xmlns:a16="http://schemas.microsoft.com/office/drawing/2014/main" id="{DD6B17DA-31C6-4F2E-83F0-C43DC3B316E8}"/>
              </a:ext>
            </a:extLst>
          </p:cNvPr>
          <p:cNvSpPr txBox="1">
            <a:spLocks noChangeArrowheads="1"/>
          </p:cNvSpPr>
          <p:nvPr/>
        </p:nvSpPr>
        <p:spPr bwMode="auto">
          <a:xfrm>
            <a:off x="7968010" y="3390175"/>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sp>
        <p:nvSpPr>
          <p:cNvPr id="65" name="Text Box 533">
            <a:extLst>
              <a:ext uri="{FF2B5EF4-FFF2-40B4-BE49-F238E27FC236}">
                <a16:creationId xmlns:a16="http://schemas.microsoft.com/office/drawing/2014/main" id="{16B8BC5B-4201-4FCF-8E61-983765C036D0}"/>
              </a:ext>
            </a:extLst>
          </p:cNvPr>
          <p:cNvSpPr txBox="1">
            <a:spLocks noChangeArrowheads="1"/>
          </p:cNvSpPr>
          <p:nvPr/>
        </p:nvSpPr>
        <p:spPr bwMode="auto">
          <a:xfrm>
            <a:off x="6269982" y="2805160"/>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sp>
        <p:nvSpPr>
          <p:cNvPr id="66" name="Text Box 534">
            <a:extLst>
              <a:ext uri="{FF2B5EF4-FFF2-40B4-BE49-F238E27FC236}">
                <a16:creationId xmlns:a16="http://schemas.microsoft.com/office/drawing/2014/main" id="{BC647A82-7C5A-476C-BBE2-DD1E02316E63}"/>
              </a:ext>
            </a:extLst>
          </p:cNvPr>
          <p:cNvSpPr txBox="1">
            <a:spLocks noChangeArrowheads="1"/>
          </p:cNvSpPr>
          <p:nvPr/>
        </p:nvSpPr>
        <p:spPr bwMode="auto">
          <a:xfrm>
            <a:off x="6450016" y="3336974"/>
            <a:ext cx="5111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200" b="1" dirty="0">
                <a:solidFill>
                  <a:srgbClr val="FF0000"/>
                </a:solidFill>
              </a:rPr>
              <a:t>Na</a:t>
            </a:r>
            <a:r>
              <a:rPr lang="en-US" sz="1200" b="1" baseline="30000" dirty="0">
                <a:solidFill>
                  <a:srgbClr val="FF0000"/>
                </a:solidFill>
              </a:rPr>
              <a:t>+</a:t>
            </a:r>
          </a:p>
        </p:txBody>
      </p:sp>
      <p:grpSp>
        <p:nvGrpSpPr>
          <p:cNvPr id="3" name="Group 2">
            <a:extLst>
              <a:ext uri="{FF2B5EF4-FFF2-40B4-BE49-F238E27FC236}">
                <a16:creationId xmlns:a16="http://schemas.microsoft.com/office/drawing/2014/main" id="{3FFD6DFC-CFE0-45B2-9BF2-67B17CB6739D}"/>
              </a:ext>
            </a:extLst>
          </p:cNvPr>
          <p:cNvGrpSpPr/>
          <p:nvPr/>
        </p:nvGrpSpPr>
        <p:grpSpPr>
          <a:xfrm>
            <a:off x="7365054" y="3862277"/>
            <a:ext cx="361950" cy="400050"/>
            <a:chOff x="9361195" y="4702017"/>
            <a:chExt cx="361950" cy="400050"/>
          </a:xfrm>
        </p:grpSpPr>
        <p:sp>
          <p:nvSpPr>
            <p:cNvPr id="577" name="Freeform 514">
              <a:extLst>
                <a:ext uri="{FF2B5EF4-FFF2-40B4-BE49-F238E27FC236}">
                  <a16:creationId xmlns:a16="http://schemas.microsoft.com/office/drawing/2014/main" id="{4EB11857-5A30-4132-900F-1904C896A411}"/>
                </a:ext>
              </a:extLst>
            </p:cNvPr>
            <p:cNvSpPr>
              <a:spLocks/>
            </p:cNvSpPr>
            <p:nvPr/>
          </p:nvSpPr>
          <p:spPr bwMode="auto">
            <a:xfrm flipV="1">
              <a:off x="9361195" y="4896056"/>
              <a:ext cx="165979" cy="206011"/>
            </a:xfrm>
            <a:custGeom>
              <a:avLst/>
              <a:gdLst>
                <a:gd name="T0" fmla="*/ 0 w 487"/>
                <a:gd name="T1" fmla="*/ 0 h 413"/>
                <a:gd name="T2" fmla="*/ 365 w 487"/>
                <a:gd name="T3" fmla="*/ 0 h 413"/>
                <a:gd name="T4" fmla="*/ 487 w 487"/>
                <a:gd name="T5" fmla="*/ 211 h 413"/>
                <a:gd name="T6" fmla="*/ 487 w 487"/>
                <a:gd name="T7" fmla="*/ 413 h 413"/>
                <a:gd name="T8" fmla="*/ 0 w 487"/>
                <a:gd name="T9" fmla="*/ 413 h 413"/>
                <a:gd name="T10" fmla="*/ 0 w 487"/>
                <a:gd name="T11" fmla="*/ 0 h 413"/>
              </a:gdLst>
              <a:ahLst/>
              <a:cxnLst>
                <a:cxn ang="0">
                  <a:pos x="T0" y="T1"/>
                </a:cxn>
                <a:cxn ang="0">
                  <a:pos x="T2" y="T3"/>
                </a:cxn>
                <a:cxn ang="0">
                  <a:pos x="T4" y="T5"/>
                </a:cxn>
                <a:cxn ang="0">
                  <a:pos x="T6" y="T7"/>
                </a:cxn>
                <a:cxn ang="0">
                  <a:pos x="T8" y="T9"/>
                </a:cxn>
                <a:cxn ang="0">
                  <a:pos x="T10" y="T11"/>
                </a:cxn>
              </a:cxnLst>
              <a:rect l="0" t="0" r="r" b="b"/>
              <a:pathLst>
                <a:path w="487" h="413">
                  <a:moveTo>
                    <a:pt x="0" y="0"/>
                  </a:moveTo>
                  <a:lnTo>
                    <a:pt x="365" y="0"/>
                  </a:lnTo>
                  <a:lnTo>
                    <a:pt x="487" y="211"/>
                  </a:lnTo>
                  <a:lnTo>
                    <a:pt x="487" y="413"/>
                  </a:lnTo>
                  <a:lnTo>
                    <a:pt x="0" y="413"/>
                  </a:lnTo>
                  <a:lnTo>
                    <a:pt x="0" y="0"/>
                  </a:lnTo>
                  <a:close/>
                </a:path>
              </a:pathLst>
            </a:custGeom>
            <a:solidFill>
              <a:srgbClr val="008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8" name="Freeform 515">
              <a:extLst>
                <a:ext uri="{FF2B5EF4-FFF2-40B4-BE49-F238E27FC236}">
                  <a16:creationId xmlns:a16="http://schemas.microsoft.com/office/drawing/2014/main" id="{5D69A975-966B-46E1-8EF3-2129B5A3CDCF}"/>
                </a:ext>
              </a:extLst>
            </p:cNvPr>
            <p:cNvSpPr>
              <a:spLocks/>
            </p:cNvSpPr>
            <p:nvPr/>
          </p:nvSpPr>
          <p:spPr bwMode="auto">
            <a:xfrm flipH="1">
              <a:off x="9557166" y="4702017"/>
              <a:ext cx="165979" cy="206011"/>
            </a:xfrm>
            <a:custGeom>
              <a:avLst/>
              <a:gdLst>
                <a:gd name="T0" fmla="*/ 0 w 487"/>
                <a:gd name="T1" fmla="*/ 0 h 413"/>
                <a:gd name="T2" fmla="*/ 365 w 487"/>
                <a:gd name="T3" fmla="*/ 0 h 413"/>
                <a:gd name="T4" fmla="*/ 487 w 487"/>
                <a:gd name="T5" fmla="*/ 211 h 413"/>
                <a:gd name="T6" fmla="*/ 487 w 487"/>
                <a:gd name="T7" fmla="*/ 413 h 413"/>
                <a:gd name="T8" fmla="*/ 0 w 487"/>
                <a:gd name="T9" fmla="*/ 413 h 413"/>
                <a:gd name="T10" fmla="*/ 0 w 487"/>
                <a:gd name="T11" fmla="*/ 0 h 413"/>
              </a:gdLst>
              <a:ahLst/>
              <a:cxnLst>
                <a:cxn ang="0">
                  <a:pos x="T0" y="T1"/>
                </a:cxn>
                <a:cxn ang="0">
                  <a:pos x="T2" y="T3"/>
                </a:cxn>
                <a:cxn ang="0">
                  <a:pos x="T4" y="T5"/>
                </a:cxn>
                <a:cxn ang="0">
                  <a:pos x="T6" y="T7"/>
                </a:cxn>
                <a:cxn ang="0">
                  <a:pos x="T8" y="T9"/>
                </a:cxn>
                <a:cxn ang="0">
                  <a:pos x="T10" y="T11"/>
                </a:cxn>
              </a:cxnLst>
              <a:rect l="0" t="0" r="r" b="b"/>
              <a:pathLst>
                <a:path w="487" h="413">
                  <a:moveTo>
                    <a:pt x="0" y="0"/>
                  </a:moveTo>
                  <a:lnTo>
                    <a:pt x="365" y="0"/>
                  </a:lnTo>
                  <a:lnTo>
                    <a:pt x="487" y="211"/>
                  </a:lnTo>
                  <a:lnTo>
                    <a:pt x="487" y="413"/>
                  </a:lnTo>
                  <a:lnTo>
                    <a:pt x="0" y="413"/>
                  </a:lnTo>
                  <a:lnTo>
                    <a:pt x="0" y="0"/>
                  </a:lnTo>
                  <a:close/>
                </a:path>
              </a:pathLst>
            </a:custGeom>
            <a:solidFill>
              <a:srgbClr val="008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79" name="Freeform 516">
              <a:extLst>
                <a:ext uri="{FF2B5EF4-FFF2-40B4-BE49-F238E27FC236}">
                  <a16:creationId xmlns:a16="http://schemas.microsoft.com/office/drawing/2014/main" id="{9B7FF6DC-30BE-4F81-81AA-D5431DE83D3F}"/>
                </a:ext>
              </a:extLst>
            </p:cNvPr>
            <p:cNvSpPr>
              <a:spLocks/>
            </p:cNvSpPr>
            <p:nvPr/>
          </p:nvSpPr>
          <p:spPr bwMode="auto">
            <a:xfrm flipH="1" flipV="1">
              <a:off x="9557166" y="4896056"/>
              <a:ext cx="165979" cy="206011"/>
            </a:xfrm>
            <a:custGeom>
              <a:avLst/>
              <a:gdLst>
                <a:gd name="T0" fmla="*/ 0 w 487"/>
                <a:gd name="T1" fmla="*/ 0 h 413"/>
                <a:gd name="T2" fmla="*/ 365 w 487"/>
                <a:gd name="T3" fmla="*/ 0 h 413"/>
                <a:gd name="T4" fmla="*/ 487 w 487"/>
                <a:gd name="T5" fmla="*/ 211 h 413"/>
                <a:gd name="T6" fmla="*/ 487 w 487"/>
                <a:gd name="T7" fmla="*/ 413 h 413"/>
                <a:gd name="T8" fmla="*/ 0 w 487"/>
                <a:gd name="T9" fmla="*/ 413 h 413"/>
                <a:gd name="T10" fmla="*/ 0 w 487"/>
                <a:gd name="T11" fmla="*/ 0 h 413"/>
              </a:gdLst>
              <a:ahLst/>
              <a:cxnLst>
                <a:cxn ang="0">
                  <a:pos x="T0" y="T1"/>
                </a:cxn>
                <a:cxn ang="0">
                  <a:pos x="T2" y="T3"/>
                </a:cxn>
                <a:cxn ang="0">
                  <a:pos x="T4" y="T5"/>
                </a:cxn>
                <a:cxn ang="0">
                  <a:pos x="T6" y="T7"/>
                </a:cxn>
                <a:cxn ang="0">
                  <a:pos x="T8" y="T9"/>
                </a:cxn>
                <a:cxn ang="0">
                  <a:pos x="T10" y="T11"/>
                </a:cxn>
              </a:cxnLst>
              <a:rect l="0" t="0" r="r" b="b"/>
              <a:pathLst>
                <a:path w="487" h="413">
                  <a:moveTo>
                    <a:pt x="0" y="0"/>
                  </a:moveTo>
                  <a:lnTo>
                    <a:pt x="365" y="0"/>
                  </a:lnTo>
                  <a:lnTo>
                    <a:pt x="487" y="211"/>
                  </a:lnTo>
                  <a:lnTo>
                    <a:pt x="487" y="413"/>
                  </a:lnTo>
                  <a:lnTo>
                    <a:pt x="0" y="413"/>
                  </a:lnTo>
                  <a:lnTo>
                    <a:pt x="0" y="0"/>
                  </a:lnTo>
                  <a:close/>
                </a:path>
              </a:pathLst>
            </a:custGeom>
            <a:solidFill>
              <a:srgbClr val="008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80" name="Freeform 513">
              <a:extLst>
                <a:ext uri="{FF2B5EF4-FFF2-40B4-BE49-F238E27FC236}">
                  <a16:creationId xmlns:a16="http://schemas.microsoft.com/office/drawing/2014/main" id="{2F768590-5E6B-4F67-8868-1B11B3EEA580}"/>
                </a:ext>
              </a:extLst>
            </p:cNvPr>
            <p:cNvSpPr>
              <a:spLocks/>
            </p:cNvSpPr>
            <p:nvPr/>
          </p:nvSpPr>
          <p:spPr bwMode="auto">
            <a:xfrm>
              <a:off x="9361195" y="4702017"/>
              <a:ext cx="165979" cy="206011"/>
            </a:xfrm>
            <a:custGeom>
              <a:avLst/>
              <a:gdLst>
                <a:gd name="T0" fmla="*/ 0 w 487"/>
                <a:gd name="T1" fmla="*/ 0 h 413"/>
                <a:gd name="T2" fmla="*/ 365 w 487"/>
                <a:gd name="T3" fmla="*/ 0 h 413"/>
                <a:gd name="T4" fmla="*/ 487 w 487"/>
                <a:gd name="T5" fmla="*/ 211 h 413"/>
                <a:gd name="T6" fmla="*/ 487 w 487"/>
                <a:gd name="T7" fmla="*/ 413 h 413"/>
                <a:gd name="T8" fmla="*/ 0 w 487"/>
                <a:gd name="T9" fmla="*/ 413 h 413"/>
                <a:gd name="T10" fmla="*/ 0 w 487"/>
                <a:gd name="T11" fmla="*/ 0 h 413"/>
              </a:gdLst>
              <a:ahLst/>
              <a:cxnLst>
                <a:cxn ang="0">
                  <a:pos x="T0" y="T1"/>
                </a:cxn>
                <a:cxn ang="0">
                  <a:pos x="T2" y="T3"/>
                </a:cxn>
                <a:cxn ang="0">
                  <a:pos x="T4" y="T5"/>
                </a:cxn>
                <a:cxn ang="0">
                  <a:pos x="T6" y="T7"/>
                </a:cxn>
                <a:cxn ang="0">
                  <a:pos x="T8" y="T9"/>
                </a:cxn>
                <a:cxn ang="0">
                  <a:pos x="T10" y="T11"/>
                </a:cxn>
              </a:cxnLst>
              <a:rect l="0" t="0" r="r" b="b"/>
              <a:pathLst>
                <a:path w="487" h="413">
                  <a:moveTo>
                    <a:pt x="0" y="0"/>
                  </a:moveTo>
                  <a:lnTo>
                    <a:pt x="365" y="0"/>
                  </a:lnTo>
                  <a:lnTo>
                    <a:pt x="487" y="211"/>
                  </a:lnTo>
                  <a:lnTo>
                    <a:pt x="487" y="413"/>
                  </a:lnTo>
                  <a:lnTo>
                    <a:pt x="0" y="413"/>
                  </a:lnTo>
                  <a:lnTo>
                    <a:pt x="0" y="0"/>
                  </a:lnTo>
                  <a:close/>
                </a:path>
              </a:pathLst>
            </a:custGeom>
            <a:solidFill>
              <a:srgbClr val="008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 name="TextBox 1">
            <a:extLst>
              <a:ext uri="{FF2B5EF4-FFF2-40B4-BE49-F238E27FC236}">
                <a16:creationId xmlns:a16="http://schemas.microsoft.com/office/drawing/2014/main" id="{E96AFF03-A1F1-47E4-899C-7F3D9E85075A}"/>
              </a:ext>
            </a:extLst>
          </p:cNvPr>
          <p:cNvSpPr txBox="1"/>
          <p:nvPr/>
        </p:nvSpPr>
        <p:spPr>
          <a:xfrm>
            <a:off x="38469" y="6005658"/>
            <a:ext cx="9067063" cy="707886"/>
          </a:xfrm>
          <a:prstGeom prst="rect">
            <a:avLst/>
          </a:prstGeom>
          <a:solidFill>
            <a:srgbClr val="FFFF00"/>
          </a:solidFill>
        </p:spPr>
        <p:txBody>
          <a:bodyPr wrap="square" rtlCol="0">
            <a:spAutoFit/>
          </a:bodyPr>
          <a:lstStyle/>
          <a:p>
            <a:pPr algn="ctr"/>
            <a:r>
              <a:rPr lang="en-US" sz="2000" b="1" dirty="0">
                <a:solidFill>
                  <a:srgbClr val="0070C0"/>
                </a:solidFill>
              </a:rPr>
              <a:t>When substances are dissolved in water, the individual particles become free to move, and therefore have the potential to generate an electrical current.</a:t>
            </a:r>
          </a:p>
        </p:txBody>
      </p:sp>
    </p:spTree>
    <p:extLst>
      <p:ext uri="{BB962C8B-B14F-4D97-AF65-F5344CB8AC3E}">
        <p14:creationId xmlns:p14="http://schemas.microsoft.com/office/powerpoint/2010/main" val="30123625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9">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869">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686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9">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686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738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6866"/>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38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738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738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738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386"/>
                                        </p:tgtEl>
                                        <p:attrNameLst>
                                          <p:attrName>style.visibility</p:attrName>
                                        </p:attrNameLst>
                                      </p:cBhvr>
                                      <p:to>
                                        <p:strVal val="visible"/>
                                      </p:to>
                                    </p:set>
                                  </p:childTnLst>
                                </p:cTn>
                              </p:par>
                            </p:childTnLst>
                          </p:cTn>
                        </p:par>
                      </p:childTnLst>
                    </p:cTn>
                  </p:par>
                  <p:par>
                    <p:cTn id="33" fill="hold" nodeType="clickPar">
                      <p:stCondLst>
                        <p:cond delay="indefinite"/>
                      </p:stCondLst>
                      <p:childTnLst>
                        <p:par>
                          <p:cTn id="34" fill="hold" nodeType="withGroup">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7384"/>
                                        </p:tgtEl>
                                        <p:attrNameLst>
                                          <p:attrName>style.visibility</p:attrName>
                                        </p:attrNameLst>
                                      </p:cBhvr>
                                      <p:to>
                                        <p:strVal val="visible"/>
                                      </p:to>
                                    </p:set>
                                  </p:childTnLst>
                                </p:cTn>
                              </p:par>
                              <p:par>
                                <p:cTn id="37" presetID="0" presetClass="path" presetSubtype="0" accel="50000" decel="50000" fill="hold" grpId="1" nodeType="withEffect">
                                  <p:stCondLst>
                                    <p:cond delay="0"/>
                                  </p:stCondLst>
                                  <p:childTnLst>
                                    <p:animMotion origin="layout" path="M 3.61111E-6 2.96296E-6 C 0.0026 0.0074 0.01198 0.03773 0.01545 0.04514 C 0.01892 0.05254 0.01979 0.03727 0.02135 0.04514 C 0.02291 0.05301 0.02326 0.08472 0.02448 0.09282 C 0.02569 0.10092 0.02604 0.08125 0.02899 0.09421 C 0.03194 0.10717 0.03975 0.1544 0.04253 0.17014 " pathEditMode="relative" rAng="0" ptsTypes="AAAAAA">
                                      <p:cBhvr>
                                        <p:cTn id="38" dur="500" fill="hold"/>
                                        <p:tgtEl>
                                          <p:spTgt spid="37381"/>
                                        </p:tgtEl>
                                        <p:attrNameLst>
                                          <p:attrName>ppt_x</p:attrName>
                                          <p:attrName>ppt_y</p:attrName>
                                        </p:attrNameLst>
                                      </p:cBhvr>
                                      <p:rCtr x="2118" y="8495"/>
                                    </p:animMotion>
                                  </p:childTnLst>
                                </p:cTn>
                              </p:par>
                              <p:par>
                                <p:cTn id="39" presetID="0" presetClass="path" presetSubtype="0" accel="50000" decel="50000" fill="hold" grpId="1" nodeType="withEffect">
                                  <p:stCondLst>
                                    <p:cond delay="200"/>
                                  </p:stCondLst>
                                  <p:childTnLst>
                                    <p:animMotion origin="layout" path="M 1.66667E-6 7.40741E-7 C 0.00347 0.0118 0.01597 0.05903 0.02048 0.0706 C 0.025 0.08218 0.02482 0.0618 0.02673 0.07014 C 0.02864 0.07847 0.03073 0.11111 0.03229 0.1206 C 0.03385 0.13009 0.03333 0.11481 0.03646 0.12755 C 0.03958 0.14028 0.04774 0.18287 0.05069 0.19745 " pathEditMode="relative" rAng="0" ptsTypes="AAAAAA">
                                      <p:cBhvr>
                                        <p:cTn id="40" dur="500" fill="hold"/>
                                        <p:tgtEl>
                                          <p:spTgt spid="37382"/>
                                        </p:tgtEl>
                                        <p:attrNameLst>
                                          <p:attrName>ppt_x</p:attrName>
                                          <p:attrName>ppt_y</p:attrName>
                                        </p:attrNameLst>
                                      </p:cBhvr>
                                      <p:rCtr x="2535" y="9861"/>
                                    </p:animMotion>
                                  </p:childTnLst>
                                </p:cTn>
                              </p:par>
                              <p:par>
                                <p:cTn id="41" presetID="0" presetClass="path" presetSubtype="0" accel="50000" decel="50000" fill="hold" grpId="1" nodeType="withEffect">
                                  <p:stCondLst>
                                    <p:cond delay="400"/>
                                  </p:stCondLst>
                                  <p:childTnLst>
                                    <p:animMotion origin="layout" path="M 0 -2.59259E-6 C 0.00295 0.00417 0.01337 0.01736 0.01771 0.02523 C 0.02205 0.0331 0.02344 0.04329 0.02604 0.04792 C 0.02865 0.05255 0.03194 0.04468 0.03368 0.05301 C 0.03542 0.06135 0.03472 0.09005 0.03611 0.09792 C 0.0375 0.10579 0.03854 0.08681 0.04167 0.10023 C 0.04479 0.11366 0.05243 0.16227 0.05521 0.17847 " pathEditMode="relative" rAng="0" ptsTypes="AAAAAAA">
                                      <p:cBhvr>
                                        <p:cTn id="42" dur="500" fill="hold"/>
                                        <p:tgtEl>
                                          <p:spTgt spid="37383"/>
                                        </p:tgtEl>
                                        <p:attrNameLst>
                                          <p:attrName>ppt_x</p:attrName>
                                          <p:attrName>ppt_y</p:attrName>
                                        </p:attrNameLst>
                                      </p:cBhvr>
                                      <p:rCtr x="2760" y="8912"/>
                                    </p:animMotion>
                                  </p:childTnLst>
                                </p:cTn>
                              </p:par>
                              <p:par>
                                <p:cTn id="43" presetID="0" presetClass="path" presetSubtype="0" accel="50000" decel="50000" fill="hold" grpId="1" nodeType="withEffect">
                                  <p:stCondLst>
                                    <p:cond delay="600"/>
                                  </p:stCondLst>
                                  <p:childTnLst>
                                    <p:animMotion origin="layout" path="M 4.44444E-6 1.85185E-6 C -0.00053 0.00671 -0.0033 0.03032 -0.00278 0.04004 C -0.00226 0.04977 0.00138 0.04838 0.00277 0.05856 C 0.00416 0.06875 0.00451 0.09166 0.0059 0.10116 C 0.00729 0.11065 0.00746 0.10092 0.01076 0.11504 C 0.01406 0.12916 0.02239 0.17153 0.02534 0.18634 " pathEditMode="relative" rAng="0" ptsTypes="AAAAAA">
                                      <p:cBhvr>
                                        <p:cTn id="44" dur="500" fill="hold"/>
                                        <p:tgtEl>
                                          <p:spTgt spid="37385"/>
                                        </p:tgtEl>
                                        <p:attrNameLst>
                                          <p:attrName>ppt_x</p:attrName>
                                          <p:attrName>ppt_y</p:attrName>
                                        </p:attrNameLst>
                                      </p:cBhvr>
                                      <p:rCtr x="1111" y="9306"/>
                                    </p:animMotion>
                                  </p:childTnLst>
                                </p:cTn>
                              </p:par>
                              <p:par>
                                <p:cTn id="45" presetID="0" presetClass="path" presetSubtype="0" accel="50000" decel="50000" fill="hold" grpId="1" nodeType="withEffect">
                                  <p:stCondLst>
                                    <p:cond delay="800"/>
                                  </p:stCondLst>
                                  <p:childTnLst>
                                    <p:animMotion origin="layout" path="M 8.33333E-7 -3.7037E-6 C 0.00139 0.01042 0.00608 0.05139 0.00851 0.06227 C 0.01094 0.07315 0.01302 0.05695 0.01441 0.06551 C 0.0158 0.07408 0.01597 0.10579 0.01719 0.11412 C 0.0184 0.12246 0.01875 0.10186 0.02205 0.11528 C 0.02535 0.12871 0.03385 0.17824 0.03698 0.19468 " pathEditMode="relative" rAng="0" ptsTypes="AAAAAA">
                                      <p:cBhvr>
                                        <p:cTn id="46" dur="500" fill="hold"/>
                                        <p:tgtEl>
                                          <p:spTgt spid="37386"/>
                                        </p:tgtEl>
                                        <p:attrNameLst>
                                          <p:attrName>ppt_x</p:attrName>
                                          <p:attrName>ppt_y</p:attrName>
                                        </p:attrNameLst>
                                      </p:cBhvr>
                                      <p:rCtr x="1840" y="9722"/>
                                    </p:animMotion>
                                  </p:childTnLst>
                                </p:cTn>
                              </p:par>
                              <p:par>
                                <p:cTn id="47" presetID="26" presetClass="emph" presetSubtype="0" repeatCount="5000" fill="hold" grpId="1" nodeType="withEffect">
                                  <p:stCondLst>
                                    <p:cond delay="100"/>
                                  </p:stCondLst>
                                  <p:childTnLst>
                                    <p:animEffect transition="out" filter="fade">
                                      <p:cBhvr>
                                        <p:cTn id="48" dur="220" tmFilter="0, 0; .2, .5; .8, .5; 1, 0"/>
                                        <p:tgtEl>
                                          <p:spTgt spid="37384"/>
                                        </p:tgtEl>
                                      </p:cBhvr>
                                    </p:animEffect>
                                    <p:animScale>
                                      <p:cBhvr>
                                        <p:cTn id="49" dur="110" autoRev="1" fill="hold"/>
                                        <p:tgtEl>
                                          <p:spTgt spid="37384"/>
                                        </p:tgtEl>
                                      </p:cBhvr>
                                      <p:by x="105000" y="105000"/>
                                    </p:animScale>
                                  </p:childTnLst>
                                  <p:subTnLst>
                                    <p:set>
                                      <p:cBhvr override="childStyle">
                                        <p:cTn dur="1" fill="hold" display="0" masterRel="sameClick" afterEffect="1">
                                          <p:stCondLst>
                                            <p:cond evt="end" delay="0">
                                              <p:tn val="47"/>
                                            </p:cond>
                                          </p:stCondLst>
                                        </p:cTn>
                                        <p:tgtEl>
                                          <p:spTgt spid="37384"/>
                                        </p:tgtEl>
                                        <p:attrNameLst>
                                          <p:attrName>style.visibility</p:attrName>
                                        </p:attrNameLst>
                                      </p:cBhvr>
                                      <p:to>
                                        <p:strVal val="hidden"/>
                                      </p:to>
                                    </p:set>
                                  </p:subTnLst>
                                </p:cTn>
                              </p:par>
                            </p:childTnLst>
                          </p:cTn>
                        </p:par>
                      </p:childTnLst>
                    </p:cTn>
                  </p:par>
                  <p:par>
                    <p:cTn id="50" fill="hold" nodeType="clickPar">
                      <p:stCondLst>
                        <p:cond delay="indefinite"/>
                      </p:stCondLst>
                      <p:childTnLst>
                        <p:par>
                          <p:cTn id="51" fill="hold" nodeType="withGroup">
                            <p:stCondLst>
                              <p:cond delay="0"/>
                            </p:stCondLst>
                            <p:childTnLst>
                              <p:par>
                                <p:cTn id="52" presetID="1" presetClass="entr" presetSubtype="0" fill="hold" grpId="0" nodeType="clickEffect">
                                  <p:stCondLst>
                                    <p:cond delay="0"/>
                                  </p:stCondLst>
                                  <p:childTnLst>
                                    <p:set>
                                      <p:cBhvr>
                                        <p:cTn id="53" dur="1" fill="hold">
                                          <p:stCondLst>
                                            <p:cond delay="0"/>
                                          </p:stCondLst>
                                        </p:cTn>
                                        <p:tgtEl>
                                          <p:spTgt spid="36869">
                                            <p:txEl>
                                              <p:pRg st="3" end="3"/>
                                            </p:txEl>
                                          </p:spTgt>
                                        </p:tgtEl>
                                        <p:attrNameLst>
                                          <p:attrName>style.visibility</p:attrName>
                                        </p:attrNameLst>
                                      </p:cBhvr>
                                      <p:to>
                                        <p:strVal val="visible"/>
                                      </p:to>
                                    </p:set>
                                  </p:childTnLst>
                                </p:cTn>
                              </p:par>
                              <p:par>
                                <p:cTn id="54" presetID="1" presetClass="entr" presetSubtype="0" fill="hold" nodeType="withEffect">
                                  <p:stCondLst>
                                    <p:cond delay="0"/>
                                  </p:stCondLst>
                                  <p:childTnLst>
                                    <p:set>
                                      <p:cBhvr>
                                        <p:cTn id="55" dur="1" fill="hold">
                                          <p:stCondLst>
                                            <p:cond delay="0"/>
                                          </p:stCondLst>
                                        </p:cTn>
                                        <p:tgtEl>
                                          <p:spTgt spid="25"/>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1" presetClass="entr" presetSubtype="0" fill="hold" grpId="0" nodeType="clickEffect">
                                  <p:stCondLst>
                                    <p:cond delay="0"/>
                                  </p:stCondLst>
                                  <p:childTnLst>
                                    <p:set>
                                      <p:cBhvr>
                                        <p:cTn id="59" dur="1" fill="hold">
                                          <p:stCondLst>
                                            <p:cond delay="0"/>
                                          </p:stCondLst>
                                        </p:cTn>
                                        <p:tgtEl>
                                          <p:spTgt spid="28"/>
                                        </p:tgtEl>
                                        <p:attrNameLst>
                                          <p:attrName>style.visibility</p:attrName>
                                        </p:attrNameLst>
                                      </p:cBhvr>
                                      <p:to>
                                        <p:strVal val="visible"/>
                                      </p:to>
                                    </p:set>
                                  </p:childTnLst>
                                </p:cTn>
                              </p:par>
                            </p:childTnLst>
                          </p:cTn>
                        </p:par>
                      </p:childTnLst>
                    </p:cTn>
                  </p:par>
                  <p:par>
                    <p:cTn id="60" fill="hold">
                      <p:stCondLst>
                        <p:cond delay="indefinite"/>
                      </p:stCondLst>
                      <p:childTnLst>
                        <p:par>
                          <p:cTn id="61" fill="hold">
                            <p:stCondLst>
                              <p:cond delay="0"/>
                            </p:stCondLst>
                            <p:childTnLst>
                              <p:par>
                                <p:cTn id="62" presetID="1" presetClass="entr" presetSubtype="0" fill="hold" nodeType="clickEffect">
                                  <p:stCondLst>
                                    <p:cond delay="0"/>
                                  </p:stCondLst>
                                  <p:childTnLst>
                                    <p:set>
                                      <p:cBhvr>
                                        <p:cTn id="63" dur="1" fill="hold">
                                          <p:stCondLst>
                                            <p:cond delay="0"/>
                                          </p:stCondLst>
                                        </p:cTn>
                                        <p:tgtEl>
                                          <p:spTgt spid="36"/>
                                        </p:tgtEl>
                                        <p:attrNameLst>
                                          <p:attrName>style.visibility</p:attrName>
                                        </p:attrNameLst>
                                      </p:cBhvr>
                                      <p:to>
                                        <p:strVal val="visible"/>
                                      </p:to>
                                    </p:set>
                                  </p:childTnLst>
                                </p:cTn>
                              </p:par>
                              <p:par>
                                <p:cTn id="64" presetID="1" presetClass="entr" presetSubtype="0" fill="hold" grpId="1" nodeType="withEffect">
                                  <p:stCondLst>
                                    <p:cond delay="0"/>
                                  </p:stCondLst>
                                  <p:childTnLst>
                                    <p:set>
                                      <p:cBhvr>
                                        <p:cTn id="65" dur="1" fill="hold">
                                          <p:stCondLst>
                                            <p:cond delay="0"/>
                                          </p:stCondLst>
                                        </p:cTn>
                                        <p:tgtEl>
                                          <p:spTgt spid="27"/>
                                        </p:tgtEl>
                                        <p:attrNameLst>
                                          <p:attrName>style.visibility</p:attrName>
                                        </p:attrNameLst>
                                      </p:cBhvr>
                                      <p:to>
                                        <p:strVal val="visible"/>
                                      </p:to>
                                    </p:set>
                                  </p:childTnLst>
                                </p:cTn>
                              </p:par>
                            </p:childTnLst>
                          </p:cTn>
                        </p:par>
                      </p:childTnLst>
                    </p:cTn>
                  </p:par>
                  <p:par>
                    <p:cTn id="66" fill="hold">
                      <p:stCondLst>
                        <p:cond delay="indefinite"/>
                      </p:stCondLst>
                      <p:childTnLst>
                        <p:par>
                          <p:cTn id="67" fill="hold">
                            <p:stCondLst>
                              <p:cond delay="0"/>
                            </p:stCondLst>
                            <p:childTnLst>
                              <p:par>
                                <p:cTn id="68" presetID="1" presetClass="entr" presetSubtype="0" fill="hold" grpId="0" nodeType="clickEffect">
                                  <p:stCondLst>
                                    <p:cond delay="0"/>
                                  </p:stCondLst>
                                  <p:childTnLst>
                                    <p:set>
                                      <p:cBhvr>
                                        <p:cTn id="69" dur="1" fill="hold">
                                          <p:stCondLst>
                                            <p:cond delay="0"/>
                                          </p:stCondLst>
                                        </p:cTn>
                                        <p:tgtEl>
                                          <p:spTgt spid="26"/>
                                        </p:tgtEl>
                                        <p:attrNameLst>
                                          <p:attrName>style.visibility</p:attrName>
                                        </p:attrNameLst>
                                      </p:cBhvr>
                                      <p:to>
                                        <p:strVal val="visible"/>
                                      </p:to>
                                    </p:set>
                                  </p:childTnLst>
                                </p:cTn>
                              </p:par>
                            </p:childTnLst>
                          </p:cTn>
                        </p:par>
                      </p:childTnLst>
                    </p:cTn>
                  </p:par>
                  <p:par>
                    <p:cTn id="70" fill="hold">
                      <p:stCondLst>
                        <p:cond delay="indefinite"/>
                      </p:stCondLst>
                      <p:childTnLst>
                        <p:par>
                          <p:cTn id="71" fill="hold">
                            <p:stCondLst>
                              <p:cond delay="0"/>
                            </p:stCondLst>
                            <p:childTnLst>
                              <p:par>
                                <p:cTn id="72" presetID="1" presetClass="entr" presetSubtype="0" fill="hold" grpId="0" nodeType="clickEffect">
                                  <p:stCondLst>
                                    <p:cond delay="0"/>
                                  </p:stCondLst>
                                  <p:childTnLst>
                                    <p:set>
                                      <p:cBhvr>
                                        <p:cTn id="73" dur="1" fill="hold">
                                          <p:stCondLst>
                                            <p:cond delay="0"/>
                                          </p:stCondLst>
                                        </p:cTn>
                                        <p:tgtEl>
                                          <p:spTgt spid="29"/>
                                        </p:tgtEl>
                                        <p:attrNameLst>
                                          <p:attrName>style.visibility</p:attrName>
                                        </p:attrNameLst>
                                      </p:cBhvr>
                                      <p:to>
                                        <p:strVal val="visible"/>
                                      </p:to>
                                    </p:set>
                                  </p:childTnLst>
                                </p:cTn>
                              </p:par>
                              <p:par>
                                <p:cTn id="74" presetID="1" presetClass="entr" presetSubtype="0" fill="hold" grpId="0" nodeType="withEffect">
                                  <p:stCondLst>
                                    <p:cond delay="0"/>
                                  </p:stCondLst>
                                  <p:childTnLst>
                                    <p:set>
                                      <p:cBhvr>
                                        <p:cTn id="75" dur="1" fill="hold">
                                          <p:stCondLst>
                                            <p:cond delay="0"/>
                                          </p:stCondLst>
                                        </p:cTn>
                                        <p:tgtEl>
                                          <p:spTgt spid="30"/>
                                        </p:tgtEl>
                                        <p:attrNameLst>
                                          <p:attrName>style.visibility</p:attrName>
                                        </p:attrNameLst>
                                      </p:cBhvr>
                                      <p:to>
                                        <p:strVal val="visible"/>
                                      </p:to>
                                    </p:set>
                                  </p:childTnLst>
                                </p:cTn>
                              </p:par>
                              <p:par>
                                <p:cTn id="76" presetID="1" presetClass="entr" presetSubtype="0" fill="hold" nodeType="withEffect">
                                  <p:stCondLst>
                                    <p:cond delay="0"/>
                                  </p:stCondLst>
                                  <p:childTnLst>
                                    <p:set>
                                      <p:cBhvr>
                                        <p:cTn id="77" dur="1" fill="hold">
                                          <p:stCondLst>
                                            <p:cond delay="0"/>
                                          </p:stCondLst>
                                        </p:cTn>
                                        <p:tgtEl>
                                          <p:spTgt spid="31"/>
                                        </p:tgtEl>
                                        <p:attrNameLst>
                                          <p:attrName>style.visibility</p:attrName>
                                        </p:attrNameLst>
                                      </p:cBhvr>
                                      <p:to>
                                        <p:strVal val="visible"/>
                                      </p:to>
                                    </p:set>
                                  </p:childTnLst>
                                </p:cTn>
                              </p:par>
                            </p:childTnLst>
                          </p:cTn>
                        </p:par>
                      </p:childTnLst>
                    </p:cTn>
                  </p:par>
                  <p:par>
                    <p:cTn id="78" fill="hold">
                      <p:stCondLst>
                        <p:cond delay="indefinite"/>
                      </p:stCondLst>
                      <p:childTnLst>
                        <p:par>
                          <p:cTn id="79" fill="hold">
                            <p:stCondLst>
                              <p:cond delay="0"/>
                            </p:stCondLst>
                            <p:childTnLst>
                              <p:par>
                                <p:cTn id="80" presetID="0" presetClass="path" presetSubtype="0" accel="50000" decel="50000" fill="hold" grpId="0" nodeType="clickEffect">
                                  <p:stCondLst>
                                    <p:cond delay="0"/>
                                  </p:stCondLst>
                                  <p:childTnLst>
                                    <p:animMotion origin="layout" path="M -3.88889E-6 -0.00023 C 0.00157 0.00371 0.00052 0.00834 0.0007 0.01273 C 0.00487 0.02037 0.00799 0.03056 0.01302 0.03519 C 0.02431 0.04468 0.03646 0.04861 0.04723 0.03218 C 0.05521 0.01875 0.05122 0.00602 0.05591 -0.00856 C 0.05851 -0.05231 0.05799 -0.09467 0.06146 -0.13819 C 0.05712 -0.1949 0.07309 -0.34537 0.0323 -0.35254 C -0.00868 -0.35903 -0.01076 -0.29745 -0.01059 -0.28634 " pathEditMode="relative" rAng="0" ptsTypes="AAAAAAAA">
                                      <p:cBhvr>
                                        <p:cTn id="81" dur="2000" fill="hold"/>
                                        <p:tgtEl>
                                          <p:spTgt spid="27"/>
                                        </p:tgtEl>
                                        <p:attrNameLst>
                                          <p:attrName>ppt_x</p:attrName>
                                          <p:attrName>ppt_y</p:attrName>
                                        </p:attrNameLst>
                                      </p:cBhvr>
                                      <p:rCtr x="2535" y="-15486"/>
                                    </p:animMotion>
                                  </p:childTnLst>
                                  <p:subTnLst>
                                    <p:set>
                                      <p:cBhvr override="childStyle">
                                        <p:cTn dur="1" fill="hold" display="0" masterRel="sameClick" afterEffect="1">
                                          <p:stCondLst>
                                            <p:cond evt="end" delay="0">
                                              <p:tn val="80"/>
                                            </p:cond>
                                          </p:stCondLst>
                                        </p:cTn>
                                        <p:tgtEl>
                                          <p:spTgt spid="27"/>
                                        </p:tgtEl>
                                        <p:attrNameLst>
                                          <p:attrName>style.visibility</p:attrName>
                                        </p:attrNameLst>
                                      </p:cBhvr>
                                      <p:to>
                                        <p:strVal val="hidden"/>
                                      </p:to>
                                    </p:set>
                                  </p:subTnLst>
                                </p:cTn>
                              </p:par>
                              <p:par>
                                <p:cTn id="82" presetID="19" presetClass="emph" presetSubtype="0" fill="hold" grpId="1" nodeType="withEffect">
                                  <p:stCondLst>
                                    <p:cond delay="200"/>
                                  </p:stCondLst>
                                  <p:childTnLst>
                                    <p:animClr clrSpc="rgb" dir="cw">
                                      <p:cBhvr override="childStyle">
                                        <p:cTn id="83" dur="500" fill="hold"/>
                                        <p:tgtEl>
                                          <p:spTgt spid="29"/>
                                        </p:tgtEl>
                                        <p:attrNameLst>
                                          <p:attrName>style.color</p:attrName>
                                        </p:attrNameLst>
                                      </p:cBhvr>
                                      <p:to>
                                        <a:srgbClr val="FFFF00"/>
                                      </p:to>
                                    </p:animClr>
                                    <p:animClr clrSpc="rgb" dir="cw">
                                      <p:cBhvr>
                                        <p:cTn id="84" dur="500" fill="hold"/>
                                        <p:tgtEl>
                                          <p:spTgt spid="29"/>
                                        </p:tgtEl>
                                        <p:attrNameLst>
                                          <p:attrName>fillcolor</p:attrName>
                                        </p:attrNameLst>
                                      </p:cBhvr>
                                      <p:to>
                                        <a:srgbClr val="FFFF00"/>
                                      </p:to>
                                    </p:animClr>
                                    <p:set>
                                      <p:cBhvr>
                                        <p:cTn id="85" dur="500" fill="hold"/>
                                        <p:tgtEl>
                                          <p:spTgt spid="29"/>
                                        </p:tgtEl>
                                        <p:attrNameLst>
                                          <p:attrName>fill.type</p:attrName>
                                        </p:attrNameLst>
                                      </p:cBhvr>
                                      <p:to>
                                        <p:strVal val="solid"/>
                                      </p:to>
                                    </p:set>
                                    <p:set>
                                      <p:cBhvr>
                                        <p:cTn id="86" dur="500" fill="hold"/>
                                        <p:tgtEl>
                                          <p:spTgt spid="29"/>
                                        </p:tgtEl>
                                        <p:attrNameLst>
                                          <p:attrName>fill.on</p:attrName>
                                        </p:attrNameLst>
                                      </p:cBhvr>
                                      <p:to>
                                        <p:strVal val="true"/>
                                      </p:to>
                                    </p:set>
                                  </p:childTnLst>
                                </p:cTn>
                              </p:par>
                              <p:par>
                                <p:cTn id="87" presetID="19" presetClass="emph" presetSubtype="0" fill="hold" grpId="2" nodeType="withEffect">
                                  <p:stCondLst>
                                    <p:cond delay="2000"/>
                                  </p:stCondLst>
                                  <p:childTnLst>
                                    <p:animClr clrSpc="rgb" dir="cw">
                                      <p:cBhvr override="childStyle">
                                        <p:cTn id="88" dur="500" fill="hold"/>
                                        <p:tgtEl>
                                          <p:spTgt spid="29"/>
                                        </p:tgtEl>
                                        <p:attrNameLst>
                                          <p:attrName>style.color</p:attrName>
                                        </p:attrNameLst>
                                      </p:cBhvr>
                                      <p:to>
                                        <a:srgbClr val="BFBFBF"/>
                                      </p:to>
                                    </p:animClr>
                                    <p:animClr clrSpc="rgb" dir="cw">
                                      <p:cBhvr>
                                        <p:cTn id="89" dur="500" fill="hold"/>
                                        <p:tgtEl>
                                          <p:spTgt spid="29"/>
                                        </p:tgtEl>
                                        <p:attrNameLst>
                                          <p:attrName>fillcolor</p:attrName>
                                        </p:attrNameLst>
                                      </p:cBhvr>
                                      <p:to>
                                        <a:srgbClr val="BFBFBF"/>
                                      </p:to>
                                    </p:animClr>
                                    <p:set>
                                      <p:cBhvr>
                                        <p:cTn id="90" dur="500" fill="hold"/>
                                        <p:tgtEl>
                                          <p:spTgt spid="29"/>
                                        </p:tgtEl>
                                        <p:attrNameLst>
                                          <p:attrName>fill.type</p:attrName>
                                        </p:attrNameLst>
                                      </p:cBhvr>
                                      <p:to>
                                        <p:strVal val="solid"/>
                                      </p:to>
                                    </p:set>
                                    <p:set>
                                      <p:cBhvr>
                                        <p:cTn id="91" dur="500" fill="hold"/>
                                        <p:tgtEl>
                                          <p:spTgt spid="29"/>
                                        </p:tgtEl>
                                        <p:attrNameLst>
                                          <p:attrName>fill.on</p:attrName>
                                        </p:attrNameLst>
                                      </p:cBhvr>
                                      <p:to>
                                        <p:strVal val="true"/>
                                      </p:to>
                                    </p:set>
                                  </p:childTnLst>
                                </p:cTn>
                              </p:par>
                            </p:childTnLst>
                          </p:cTn>
                        </p:par>
                      </p:childTnLst>
                    </p:cTn>
                  </p:par>
                  <p:par>
                    <p:cTn id="92" fill="hold">
                      <p:stCondLst>
                        <p:cond delay="indefinite"/>
                      </p:stCondLst>
                      <p:childTnLst>
                        <p:par>
                          <p:cTn id="93" fill="hold">
                            <p:stCondLst>
                              <p:cond delay="0"/>
                            </p:stCondLst>
                            <p:childTnLst>
                              <p:par>
                                <p:cTn id="94" presetID="1" presetClass="entr" presetSubtype="0" fill="hold" grpId="0" nodeType="clickEffect">
                                  <p:stCondLst>
                                    <p:cond delay="0"/>
                                  </p:stCondLst>
                                  <p:childTnLst>
                                    <p:set>
                                      <p:cBhvr>
                                        <p:cTn id="95" dur="1" fill="hold">
                                          <p:stCondLst>
                                            <p:cond delay="0"/>
                                          </p:stCondLst>
                                        </p:cTn>
                                        <p:tgtEl>
                                          <p:spTgt spid="36869">
                                            <p:txEl>
                                              <p:pRg st="4" end="4"/>
                                            </p:txEl>
                                          </p:spTgt>
                                        </p:tgtEl>
                                        <p:attrNameLst>
                                          <p:attrName>style.visibility</p:attrName>
                                        </p:attrNameLst>
                                      </p:cBhvr>
                                      <p:to>
                                        <p:strVal val="visible"/>
                                      </p:to>
                                    </p:set>
                                  </p:childTnLst>
                                </p:cTn>
                              </p:par>
                              <p:par>
                                <p:cTn id="96" presetID="1" presetClass="entr" presetSubtype="0" fill="hold" grpId="0" nodeType="withEffect">
                                  <p:stCondLst>
                                    <p:cond delay="0"/>
                                  </p:stCondLst>
                                  <p:childTnLst>
                                    <p:set>
                                      <p:cBhvr>
                                        <p:cTn id="97" dur="1" fill="hold">
                                          <p:stCondLst>
                                            <p:cond delay="0"/>
                                          </p:stCondLst>
                                        </p:cTn>
                                        <p:tgtEl>
                                          <p:spTgt spid="66"/>
                                        </p:tgtEl>
                                        <p:attrNameLst>
                                          <p:attrName>style.visibility</p:attrName>
                                        </p:attrNameLst>
                                      </p:cBhvr>
                                      <p:to>
                                        <p:strVal val="visible"/>
                                      </p:to>
                                    </p:set>
                                  </p:childTnLst>
                                </p:cTn>
                              </p:par>
                              <p:par>
                                <p:cTn id="98" presetID="1" presetClass="entr" presetSubtype="0" fill="hold" grpId="0" nodeType="withEffect">
                                  <p:stCondLst>
                                    <p:cond delay="0"/>
                                  </p:stCondLst>
                                  <p:childTnLst>
                                    <p:set>
                                      <p:cBhvr>
                                        <p:cTn id="99" dur="1" fill="hold">
                                          <p:stCondLst>
                                            <p:cond delay="0"/>
                                          </p:stCondLst>
                                        </p:cTn>
                                        <p:tgtEl>
                                          <p:spTgt spid="61"/>
                                        </p:tgtEl>
                                        <p:attrNameLst>
                                          <p:attrName>style.visibility</p:attrName>
                                        </p:attrNameLst>
                                      </p:cBhvr>
                                      <p:to>
                                        <p:strVal val="visible"/>
                                      </p:to>
                                    </p:set>
                                  </p:childTnLst>
                                </p:cTn>
                              </p:par>
                              <p:par>
                                <p:cTn id="100" presetID="1" presetClass="entr" presetSubtype="0" fill="hold" grpId="0" nodeType="withEffect">
                                  <p:stCondLst>
                                    <p:cond delay="0"/>
                                  </p:stCondLst>
                                  <p:childTnLst>
                                    <p:set>
                                      <p:cBhvr>
                                        <p:cTn id="101" dur="1" fill="hold">
                                          <p:stCondLst>
                                            <p:cond delay="0"/>
                                          </p:stCondLst>
                                        </p:cTn>
                                        <p:tgtEl>
                                          <p:spTgt spid="63"/>
                                        </p:tgtEl>
                                        <p:attrNameLst>
                                          <p:attrName>style.visibility</p:attrName>
                                        </p:attrNameLst>
                                      </p:cBhvr>
                                      <p:to>
                                        <p:strVal val="visible"/>
                                      </p:to>
                                    </p:set>
                                  </p:childTnLst>
                                </p:cTn>
                              </p:par>
                              <p:par>
                                <p:cTn id="102" presetID="1" presetClass="entr" presetSubtype="0" fill="hold" grpId="0" nodeType="withEffect">
                                  <p:stCondLst>
                                    <p:cond delay="0"/>
                                  </p:stCondLst>
                                  <p:childTnLst>
                                    <p:set>
                                      <p:cBhvr>
                                        <p:cTn id="103" dur="1" fill="hold">
                                          <p:stCondLst>
                                            <p:cond delay="0"/>
                                          </p:stCondLst>
                                        </p:cTn>
                                        <p:tgtEl>
                                          <p:spTgt spid="64"/>
                                        </p:tgtEl>
                                        <p:attrNameLst>
                                          <p:attrName>style.visibility</p:attrName>
                                        </p:attrNameLst>
                                      </p:cBhvr>
                                      <p:to>
                                        <p:strVal val="visible"/>
                                      </p:to>
                                    </p:set>
                                  </p:childTnLst>
                                </p:cTn>
                              </p:par>
                              <p:par>
                                <p:cTn id="104" presetID="1" presetClass="entr" presetSubtype="0" fill="hold" grpId="0" nodeType="withEffect">
                                  <p:stCondLst>
                                    <p:cond delay="0"/>
                                  </p:stCondLst>
                                  <p:childTnLst>
                                    <p:set>
                                      <p:cBhvr>
                                        <p:cTn id="105" dur="1" fill="hold">
                                          <p:stCondLst>
                                            <p:cond delay="0"/>
                                          </p:stCondLst>
                                        </p:cTn>
                                        <p:tgtEl>
                                          <p:spTgt spid="67"/>
                                        </p:tgtEl>
                                        <p:attrNameLst>
                                          <p:attrName>style.visibility</p:attrName>
                                        </p:attrNameLst>
                                      </p:cBhvr>
                                      <p:to>
                                        <p:strVal val="visible"/>
                                      </p:to>
                                    </p:set>
                                  </p:childTnLst>
                                </p:cTn>
                              </p:par>
                              <p:par>
                                <p:cTn id="106" presetID="1" presetClass="entr" presetSubtype="0" fill="hold" nodeType="withEffect">
                                  <p:stCondLst>
                                    <p:cond delay="0"/>
                                  </p:stCondLst>
                                  <p:childTnLst>
                                    <p:set>
                                      <p:cBhvr>
                                        <p:cTn id="107" dur="1" fill="hold">
                                          <p:stCondLst>
                                            <p:cond delay="0"/>
                                          </p:stCondLst>
                                        </p:cTn>
                                        <p:tgtEl>
                                          <p:spTgt spid="71"/>
                                        </p:tgtEl>
                                        <p:attrNameLst>
                                          <p:attrName>style.visibility</p:attrName>
                                        </p:attrNameLst>
                                      </p:cBhvr>
                                      <p:to>
                                        <p:strVal val="visible"/>
                                      </p:to>
                                    </p:set>
                                  </p:childTnLst>
                                </p:cTn>
                              </p:par>
                              <p:par>
                                <p:cTn id="108" presetID="1" presetClass="entr" presetSubtype="0" fill="hold" nodeType="withEffect">
                                  <p:stCondLst>
                                    <p:cond delay="0"/>
                                  </p:stCondLst>
                                  <p:childTnLst>
                                    <p:set>
                                      <p:cBhvr>
                                        <p:cTn id="109" dur="1" fill="hold">
                                          <p:stCondLst>
                                            <p:cond delay="0"/>
                                          </p:stCondLst>
                                        </p:cTn>
                                        <p:tgtEl>
                                          <p:spTgt spid="53"/>
                                        </p:tgtEl>
                                        <p:attrNameLst>
                                          <p:attrName>style.visibility</p:attrName>
                                        </p:attrNameLst>
                                      </p:cBhvr>
                                      <p:to>
                                        <p:strVal val="visible"/>
                                      </p:to>
                                    </p:set>
                                  </p:childTnLst>
                                </p:cTn>
                              </p:par>
                              <p:par>
                                <p:cTn id="110" presetID="1" presetClass="entr" presetSubtype="0" fill="hold" grpId="1" nodeType="withEffect">
                                  <p:stCondLst>
                                    <p:cond delay="0"/>
                                  </p:stCondLst>
                                  <p:childTnLst>
                                    <p:set>
                                      <p:cBhvr>
                                        <p:cTn id="111" dur="1" fill="hold">
                                          <p:stCondLst>
                                            <p:cond delay="0"/>
                                          </p:stCondLst>
                                        </p:cTn>
                                        <p:tgtEl>
                                          <p:spTgt spid="65"/>
                                        </p:tgtEl>
                                        <p:attrNameLst>
                                          <p:attrName>style.visibility</p:attrName>
                                        </p:attrNameLst>
                                      </p:cBhvr>
                                      <p:to>
                                        <p:strVal val="visible"/>
                                      </p:to>
                                    </p:set>
                                  </p:childTnLst>
                                </p:cTn>
                              </p:par>
                              <p:par>
                                <p:cTn id="112" presetID="1" presetClass="entr" presetSubtype="0" fill="hold" grpId="1" nodeType="withEffect">
                                  <p:stCondLst>
                                    <p:cond delay="0"/>
                                  </p:stCondLst>
                                  <p:childTnLst>
                                    <p:set>
                                      <p:cBhvr>
                                        <p:cTn id="113" dur="1" fill="hold">
                                          <p:stCondLst>
                                            <p:cond delay="0"/>
                                          </p:stCondLst>
                                        </p:cTn>
                                        <p:tgtEl>
                                          <p:spTgt spid="62"/>
                                        </p:tgtEl>
                                        <p:attrNameLst>
                                          <p:attrName>style.visibility</p:attrName>
                                        </p:attrNameLst>
                                      </p:cBhvr>
                                      <p:to>
                                        <p:strVal val="visible"/>
                                      </p:to>
                                    </p:set>
                                  </p:childTnLst>
                                </p:cTn>
                              </p:par>
                              <p:par>
                                <p:cTn id="114" presetID="1" presetClass="entr" presetSubtype="0" fill="hold" grpId="1" nodeType="withEffect">
                                  <p:stCondLst>
                                    <p:cond delay="0"/>
                                  </p:stCondLst>
                                  <p:childTnLst>
                                    <p:set>
                                      <p:cBhvr>
                                        <p:cTn id="115" dur="1" fill="hold">
                                          <p:stCondLst>
                                            <p:cond delay="0"/>
                                          </p:stCondLst>
                                        </p:cTn>
                                        <p:tgtEl>
                                          <p:spTgt spid="60"/>
                                        </p:tgtEl>
                                        <p:attrNameLst>
                                          <p:attrName>style.visibility</p:attrName>
                                        </p:attrNameLst>
                                      </p:cBhvr>
                                      <p:to>
                                        <p:strVal val="visible"/>
                                      </p:to>
                                    </p:set>
                                  </p:childTnLst>
                                </p:cTn>
                              </p:par>
                              <p:par>
                                <p:cTn id="116" presetID="1" presetClass="entr" presetSubtype="0" fill="hold" nodeType="withEffect">
                                  <p:stCondLst>
                                    <p:cond delay="0"/>
                                  </p:stCondLst>
                                  <p:childTnLst>
                                    <p:set>
                                      <p:cBhvr>
                                        <p:cTn id="117" dur="1" fill="hold">
                                          <p:stCondLst>
                                            <p:cond delay="0"/>
                                          </p:stCondLst>
                                        </p:cTn>
                                        <p:tgtEl>
                                          <p:spTgt spid="3"/>
                                        </p:tgtEl>
                                        <p:attrNameLst>
                                          <p:attrName>style.visibility</p:attrName>
                                        </p:attrNameLst>
                                      </p:cBhvr>
                                      <p:to>
                                        <p:strVal val="visible"/>
                                      </p:to>
                                    </p:set>
                                  </p:childTnLst>
                                </p:cTn>
                              </p:par>
                              <p:par>
                                <p:cTn id="118" presetID="1" presetClass="entr" presetSubtype="0" fill="hold" grpId="0" nodeType="withEffect">
                                  <p:stCondLst>
                                    <p:cond delay="0"/>
                                  </p:stCondLst>
                                  <p:childTnLst>
                                    <p:set>
                                      <p:cBhvr>
                                        <p:cTn id="119" dur="1" fill="hold">
                                          <p:stCondLst>
                                            <p:cond delay="0"/>
                                          </p:stCondLst>
                                        </p:cTn>
                                        <p:tgtEl>
                                          <p:spTgt spid="569"/>
                                        </p:tgtEl>
                                        <p:attrNameLst>
                                          <p:attrName>style.visibility</p:attrName>
                                        </p:attrNameLst>
                                      </p:cBhvr>
                                      <p:to>
                                        <p:strVal val="visible"/>
                                      </p:to>
                                    </p:set>
                                  </p:childTnLst>
                                </p:cTn>
                              </p:par>
                            </p:childTnLst>
                          </p:cTn>
                        </p:par>
                        <p:par>
                          <p:cTn id="120" fill="hold">
                            <p:stCondLst>
                              <p:cond delay="0"/>
                            </p:stCondLst>
                            <p:childTnLst>
                              <p:par>
                                <p:cTn id="121" presetID="1" presetClass="entr" presetSubtype="0" fill="hold" nodeType="afterEffect">
                                  <p:stCondLst>
                                    <p:cond delay="0"/>
                                  </p:stCondLst>
                                  <p:childTnLst>
                                    <p:set>
                                      <p:cBhvr>
                                        <p:cTn id="122" dur="1" fill="hold">
                                          <p:stCondLst>
                                            <p:cond delay="0"/>
                                          </p:stCondLst>
                                        </p:cTn>
                                        <p:tgtEl>
                                          <p:spTgt spid="68"/>
                                        </p:tgtEl>
                                        <p:attrNameLst>
                                          <p:attrName>style.visibility</p:attrName>
                                        </p:attrNameLst>
                                      </p:cBhvr>
                                      <p:to>
                                        <p:strVal val="visible"/>
                                      </p:to>
                                    </p:set>
                                  </p:childTnLst>
                                </p:cTn>
                              </p:par>
                            </p:childTnLst>
                          </p:cTn>
                        </p:par>
                      </p:childTnLst>
                    </p:cTn>
                  </p:par>
                  <p:par>
                    <p:cTn id="123" fill="hold">
                      <p:stCondLst>
                        <p:cond delay="indefinite"/>
                      </p:stCondLst>
                      <p:childTnLst>
                        <p:par>
                          <p:cTn id="124" fill="hold">
                            <p:stCondLst>
                              <p:cond delay="0"/>
                            </p:stCondLst>
                            <p:childTnLst>
                              <p:par>
                                <p:cTn id="125" presetID="8" presetClass="emph" presetSubtype="0" fill="hold" nodeType="clickEffect">
                                  <p:stCondLst>
                                    <p:cond delay="0"/>
                                  </p:stCondLst>
                                  <p:childTnLst>
                                    <p:animRot by="-5400000">
                                      <p:cBhvr>
                                        <p:cTn id="126" dur="750" fill="hold"/>
                                        <p:tgtEl>
                                          <p:spTgt spid="68"/>
                                        </p:tgtEl>
                                        <p:attrNameLst>
                                          <p:attrName>r</p:attrName>
                                        </p:attrNameLst>
                                      </p:cBhvr>
                                    </p:animRot>
                                  </p:childTnLst>
                                </p:cTn>
                              </p:par>
                            </p:childTnLst>
                          </p:cTn>
                        </p:par>
                        <p:par>
                          <p:cTn id="127" fill="hold">
                            <p:stCondLst>
                              <p:cond delay="750"/>
                            </p:stCondLst>
                            <p:childTnLst>
                              <p:par>
                                <p:cTn id="128" presetID="0" presetClass="path" presetSubtype="0" accel="50000" decel="50000" fill="hold" grpId="0" nodeType="afterEffect">
                                  <p:stCondLst>
                                    <p:cond delay="0"/>
                                  </p:stCondLst>
                                  <p:childTnLst>
                                    <p:animMotion origin="layout" path="M 4.72222E-6 4.81481E-6 L 0.11093 0.09074 C 0.11197 0.13865 0.11284 0.18657 0.11388 0.23449 C 0.07916 0.26157 0.03854 0.2243 0.00381 0.25162 " pathEditMode="relative" rAng="0" ptsTypes="AAAA">
                                      <p:cBhvr>
                                        <p:cTn id="129" dur="2000" fill="hold"/>
                                        <p:tgtEl>
                                          <p:spTgt spid="65"/>
                                        </p:tgtEl>
                                        <p:attrNameLst>
                                          <p:attrName>ppt_x</p:attrName>
                                          <p:attrName>ppt_y</p:attrName>
                                        </p:attrNameLst>
                                      </p:cBhvr>
                                      <p:rCtr x="5694" y="12569"/>
                                    </p:animMotion>
                                  </p:childTnLst>
                                </p:cTn>
                              </p:par>
                              <p:par>
                                <p:cTn id="130" presetID="0" presetClass="path" presetSubtype="0" accel="50000" decel="50000" fill="hold" grpId="0" nodeType="withEffect">
                                  <p:stCondLst>
                                    <p:cond delay="0"/>
                                  </p:stCondLst>
                                  <p:childTnLst>
                                    <p:animMotion origin="layout" path="M -3.05556E-6 3.33333E-6 L -0.08611 0.14977 L -0.08611 0.31227 C -0.0934 0.34143 -0.14566 0.33541 -0.15277 0.36458 " pathEditMode="relative" rAng="0" ptsTypes="AAAA">
                                      <p:cBhvr>
                                        <p:cTn id="131" dur="2000" fill="hold"/>
                                        <p:tgtEl>
                                          <p:spTgt spid="62"/>
                                        </p:tgtEl>
                                        <p:attrNameLst>
                                          <p:attrName>ppt_x</p:attrName>
                                          <p:attrName>ppt_y</p:attrName>
                                        </p:attrNameLst>
                                      </p:cBhvr>
                                      <p:rCtr x="-7639" y="18218"/>
                                    </p:animMotion>
                                  </p:childTnLst>
                                </p:cTn>
                              </p:par>
                              <p:par>
                                <p:cTn id="132" presetID="0" presetClass="path" presetSubtype="0" accel="50000" decel="50000" fill="hold" grpId="0" nodeType="withEffect">
                                  <p:stCondLst>
                                    <p:cond delay="0"/>
                                  </p:stCondLst>
                                  <p:childTnLst>
                                    <p:animMotion origin="layout" path="M 1.66667E-6 -0.00278 L 0.01979 0.07477 C 0.01962 0.11389 0.01927 0.15301 0.0191 0.19213 L 0.1026 0.21088 " pathEditMode="relative" rAng="0" ptsTypes="AAAA">
                                      <p:cBhvr>
                                        <p:cTn id="133" dur="2000" fill="hold"/>
                                        <p:tgtEl>
                                          <p:spTgt spid="60"/>
                                        </p:tgtEl>
                                        <p:attrNameLst>
                                          <p:attrName>ppt_x</p:attrName>
                                          <p:attrName>ppt_y</p:attrName>
                                        </p:attrNameLst>
                                      </p:cBhvr>
                                      <p:rCtr x="5122" y="10671"/>
                                    </p:animMotion>
                                  </p:childTnLst>
                                </p:cTn>
                              </p:par>
                            </p:childTnLst>
                          </p:cTn>
                        </p:par>
                        <p:par>
                          <p:cTn id="134" fill="hold">
                            <p:stCondLst>
                              <p:cond delay="2750"/>
                            </p:stCondLst>
                            <p:childTnLst>
                              <p:par>
                                <p:cTn id="135" presetID="8" presetClass="emph" presetSubtype="0" fill="hold" nodeType="afterEffect">
                                  <p:stCondLst>
                                    <p:cond delay="0"/>
                                  </p:stCondLst>
                                  <p:childTnLst>
                                    <p:animRot by="5400000">
                                      <p:cBhvr>
                                        <p:cTn id="136" dur="750" fill="hold"/>
                                        <p:tgtEl>
                                          <p:spTgt spid="6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6" grpId="0" uiExpand="1" animBg="1"/>
      <p:bldP spid="36867" grpId="0" uiExpand="1" animBg="1"/>
      <p:bldP spid="36869" grpId="0" uiExpand="1" build="p" bldLvl="2" animBg="1"/>
      <p:bldP spid="37381" grpId="0" uiExpand="1" animBg="1"/>
      <p:bldP spid="37381" grpId="1" uiExpand="1" animBg="1"/>
      <p:bldP spid="37382" grpId="0" uiExpand="1" animBg="1"/>
      <p:bldP spid="37382" grpId="1" uiExpand="1" animBg="1"/>
      <p:bldP spid="37383" grpId="0" uiExpand="1" animBg="1"/>
      <p:bldP spid="37383" grpId="1" uiExpand="1" animBg="1"/>
      <p:bldP spid="37384" grpId="0" uiExpand="1" animBg="1"/>
      <p:bldP spid="37384" grpId="1" uiExpand="1" animBg="1"/>
      <p:bldP spid="37385" grpId="0" uiExpand="1" animBg="1"/>
      <p:bldP spid="37385" grpId="1" uiExpand="1" animBg="1"/>
      <p:bldP spid="37386" grpId="0" uiExpand="1" animBg="1"/>
      <p:bldP spid="37386" grpId="1" uiExpand="1" animBg="1"/>
      <p:bldP spid="37387" grpId="0" uiExpand="1" animBg="1"/>
      <p:bldP spid="26" grpId="0" animBg="1"/>
      <p:bldP spid="27" grpId="0" animBg="1"/>
      <p:bldP spid="27" grpId="1" animBg="1"/>
      <p:bldP spid="28" grpId="0"/>
      <p:bldP spid="29" grpId="0" animBg="1"/>
      <p:bldP spid="29" grpId="1" animBg="1"/>
      <p:bldP spid="29" grpId="2" animBg="1"/>
      <p:bldP spid="30" grpId="0" animBg="1"/>
      <p:bldP spid="67" grpId="0"/>
      <p:bldP spid="569" grpId="0" animBg="1"/>
      <p:bldP spid="60" grpId="0"/>
      <p:bldP spid="60" grpId="1"/>
      <p:bldP spid="61" grpId="0"/>
      <p:bldP spid="62" grpId="0"/>
      <p:bldP spid="62" grpId="1"/>
      <p:bldP spid="63" grpId="0"/>
      <p:bldP spid="64" grpId="0"/>
      <p:bldP spid="65" grpId="0"/>
      <p:bldP spid="65" grpId="1"/>
      <p:bldP spid="6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Solutions</a:t>
            </a:r>
          </a:p>
        </p:txBody>
      </p:sp>
      <p:sp>
        <p:nvSpPr>
          <p:cNvPr id="3" name="TextBox 2"/>
          <p:cNvSpPr txBox="1"/>
          <p:nvPr/>
        </p:nvSpPr>
        <p:spPr>
          <a:xfrm>
            <a:off x="0" y="421263"/>
            <a:ext cx="9144000" cy="2677656"/>
          </a:xfrm>
          <a:prstGeom prst="rect">
            <a:avLst/>
          </a:prstGeom>
          <a:noFill/>
        </p:spPr>
        <p:txBody>
          <a:bodyPr wrap="square" rtlCol="0">
            <a:spAutoFit/>
          </a:bodyPr>
          <a:lstStyle/>
          <a:p>
            <a:r>
              <a:rPr lang="en-US" sz="2400" b="1" dirty="0"/>
              <a:t>Solution</a:t>
            </a:r>
            <a:r>
              <a:rPr lang="en-US" sz="2400" dirty="0"/>
              <a:t>:  a mixture produced when one or more substances (solids, liquids, or gasses) are dissolved in a relatively larger volume of another liquid substance.</a:t>
            </a:r>
          </a:p>
          <a:p>
            <a:endParaRPr lang="en-US" sz="2400" dirty="0"/>
          </a:p>
          <a:p>
            <a:r>
              <a:rPr lang="en-US" sz="2400" b="1" dirty="0"/>
              <a:t>Solvent</a:t>
            </a:r>
            <a:r>
              <a:rPr lang="en-US" sz="2400" dirty="0"/>
              <a:t>:  The liquid substance in which other substances are dissolved (usually water).</a:t>
            </a:r>
          </a:p>
          <a:p>
            <a:r>
              <a:rPr lang="en-US" sz="2400" b="1" dirty="0"/>
              <a:t>Solute</a:t>
            </a:r>
            <a:r>
              <a:rPr lang="en-US" sz="2400" dirty="0"/>
              <a:t>:  the substance that is dissolved in the solvent.</a:t>
            </a:r>
          </a:p>
        </p:txBody>
      </p:sp>
      <p:sp>
        <p:nvSpPr>
          <p:cNvPr id="24" name="TextBox 23"/>
          <p:cNvSpPr txBox="1"/>
          <p:nvPr/>
        </p:nvSpPr>
        <p:spPr>
          <a:xfrm>
            <a:off x="2656114" y="4805450"/>
            <a:ext cx="587829" cy="923330"/>
          </a:xfrm>
          <a:prstGeom prst="rect">
            <a:avLst/>
          </a:prstGeom>
          <a:noFill/>
        </p:spPr>
        <p:txBody>
          <a:bodyPr wrap="square" rtlCol="0">
            <a:spAutoFit/>
          </a:bodyPr>
          <a:lstStyle/>
          <a:p>
            <a:pPr algn="ctr"/>
            <a:r>
              <a:rPr lang="en-US" sz="5400" b="1" dirty="0"/>
              <a:t>+</a:t>
            </a:r>
          </a:p>
        </p:txBody>
      </p:sp>
      <p:sp>
        <p:nvSpPr>
          <p:cNvPr id="25" name="TextBox 24"/>
          <p:cNvSpPr txBox="1"/>
          <p:nvPr/>
        </p:nvSpPr>
        <p:spPr>
          <a:xfrm>
            <a:off x="5900057" y="4805450"/>
            <a:ext cx="587829" cy="646331"/>
          </a:xfrm>
          <a:prstGeom prst="rect">
            <a:avLst/>
          </a:prstGeom>
          <a:noFill/>
        </p:spPr>
        <p:txBody>
          <a:bodyPr wrap="square" rtlCol="0">
            <a:spAutoFit/>
          </a:bodyPr>
          <a:lstStyle/>
          <a:p>
            <a:pPr algn="ctr"/>
            <a:r>
              <a:rPr lang="en-US" sz="3600" b="1" dirty="0">
                <a:sym typeface="Wingdings" panose="05000000000000000000" pitchFamily="2" charset="2"/>
              </a:rPr>
              <a:t></a:t>
            </a:r>
            <a:endParaRPr lang="en-US" sz="3600" b="1" dirty="0"/>
          </a:p>
        </p:txBody>
      </p:sp>
      <p:grpSp>
        <p:nvGrpSpPr>
          <p:cNvPr id="84" name="Group 83"/>
          <p:cNvGrpSpPr/>
          <p:nvPr/>
        </p:nvGrpSpPr>
        <p:grpSpPr>
          <a:xfrm>
            <a:off x="3579223" y="3651368"/>
            <a:ext cx="1985554" cy="2429686"/>
            <a:chOff x="2756814" y="3187344"/>
            <a:chExt cx="1985554" cy="2429686"/>
          </a:xfrm>
        </p:grpSpPr>
        <p:sp>
          <p:nvSpPr>
            <p:cNvPr id="5" name="Rounded Rectangle 3"/>
            <p:cNvSpPr/>
            <p:nvPr/>
          </p:nvSpPr>
          <p:spPr>
            <a:xfrm>
              <a:off x="2756814" y="3500846"/>
              <a:ext cx="1985554" cy="2116184"/>
            </a:xfrm>
            <a:custGeom>
              <a:avLst/>
              <a:gdLst>
                <a:gd name="connsiteX0" fmla="*/ 0 w 1959428"/>
                <a:gd name="connsiteY0" fmla="*/ 326578 h 2756263"/>
                <a:gd name="connsiteX1" fmla="*/ 326578 w 1959428"/>
                <a:gd name="connsiteY1" fmla="*/ 0 h 2756263"/>
                <a:gd name="connsiteX2" fmla="*/ 1632850 w 1959428"/>
                <a:gd name="connsiteY2" fmla="*/ 0 h 2756263"/>
                <a:gd name="connsiteX3" fmla="*/ 1959428 w 1959428"/>
                <a:gd name="connsiteY3" fmla="*/ 326578 h 2756263"/>
                <a:gd name="connsiteX4" fmla="*/ 1959428 w 1959428"/>
                <a:gd name="connsiteY4" fmla="*/ 2429685 h 2756263"/>
                <a:gd name="connsiteX5" fmla="*/ 1632850 w 1959428"/>
                <a:gd name="connsiteY5" fmla="*/ 2756263 h 2756263"/>
                <a:gd name="connsiteX6" fmla="*/ 326578 w 1959428"/>
                <a:gd name="connsiteY6" fmla="*/ 2756263 h 2756263"/>
                <a:gd name="connsiteX7" fmla="*/ 0 w 1959428"/>
                <a:gd name="connsiteY7" fmla="*/ 2429685 h 2756263"/>
                <a:gd name="connsiteX8" fmla="*/ 0 w 1959428"/>
                <a:gd name="connsiteY8" fmla="*/ 326578 h 2756263"/>
                <a:gd name="connsiteX0" fmla="*/ 326578 w 1959428"/>
                <a:gd name="connsiteY0" fmla="*/ 0 h 2756263"/>
                <a:gd name="connsiteX1" fmla="*/ 1632850 w 1959428"/>
                <a:gd name="connsiteY1" fmla="*/ 0 h 2756263"/>
                <a:gd name="connsiteX2" fmla="*/ 1959428 w 1959428"/>
                <a:gd name="connsiteY2" fmla="*/ 326578 h 2756263"/>
                <a:gd name="connsiteX3" fmla="*/ 1959428 w 1959428"/>
                <a:gd name="connsiteY3" fmla="*/ 2429685 h 2756263"/>
                <a:gd name="connsiteX4" fmla="*/ 1632850 w 1959428"/>
                <a:gd name="connsiteY4" fmla="*/ 2756263 h 2756263"/>
                <a:gd name="connsiteX5" fmla="*/ 326578 w 1959428"/>
                <a:gd name="connsiteY5" fmla="*/ 2756263 h 2756263"/>
                <a:gd name="connsiteX6" fmla="*/ 0 w 1959428"/>
                <a:gd name="connsiteY6" fmla="*/ 2429685 h 2756263"/>
                <a:gd name="connsiteX7" fmla="*/ 0 w 1959428"/>
                <a:gd name="connsiteY7" fmla="*/ 326578 h 2756263"/>
                <a:gd name="connsiteX8" fmla="*/ 418018 w 1959428"/>
                <a:gd name="connsiteY8" fmla="*/ 91440 h 2756263"/>
                <a:gd name="connsiteX0" fmla="*/ 1632850 w 1959428"/>
                <a:gd name="connsiteY0" fmla="*/ 0 h 2756263"/>
                <a:gd name="connsiteX1" fmla="*/ 1959428 w 1959428"/>
                <a:gd name="connsiteY1" fmla="*/ 326578 h 2756263"/>
                <a:gd name="connsiteX2" fmla="*/ 1959428 w 1959428"/>
                <a:gd name="connsiteY2" fmla="*/ 2429685 h 2756263"/>
                <a:gd name="connsiteX3" fmla="*/ 1632850 w 1959428"/>
                <a:gd name="connsiteY3" fmla="*/ 2756263 h 2756263"/>
                <a:gd name="connsiteX4" fmla="*/ 326578 w 1959428"/>
                <a:gd name="connsiteY4" fmla="*/ 2756263 h 2756263"/>
                <a:gd name="connsiteX5" fmla="*/ 0 w 1959428"/>
                <a:gd name="connsiteY5" fmla="*/ 2429685 h 2756263"/>
                <a:gd name="connsiteX6" fmla="*/ 0 w 1959428"/>
                <a:gd name="connsiteY6" fmla="*/ 326578 h 2756263"/>
                <a:gd name="connsiteX7" fmla="*/ 418018 w 1959428"/>
                <a:gd name="connsiteY7" fmla="*/ 91440 h 2756263"/>
                <a:gd name="connsiteX0" fmla="*/ 1959428 w 1959428"/>
                <a:gd name="connsiteY0" fmla="*/ 263190 h 2692875"/>
                <a:gd name="connsiteX1" fmla="*/ 1959428 w 1959428"/>
                <a:gd name="connsiteY1" fmla="*/ 2366297 h 2692875"/>
                <a:gd name="connsiteX2" fmla="*/ 1632850 w 1959428"/>
                <a:gd name="connsiteY2" fmla="*/ 2692875 h 2692875"/>
                <a:gd name="connsiteX3" fmla="*/ 326578 w 1959428"/>
                <a:gd name="connsiteY3" fmla="*/ 2692875 h 2692875"/>
                <a:gd name="connsiteX4" fmla="*/ 0 w 1959428"/>
                <a:gd name="connsiteY4" fmla="*/ 2366297 h 2692875"/>
                <a:gd name="connsiteX5" fmla="*/ 0 w 1959428"/>
                <a:gd name="connsiteY5" fmla="*/ 263190 h 2692875"/>
                <a:gd name="connsiteX6" fmla="*/ 418018 w 1959428"/>
                <a:gd name="connsiteY6" fmla="*/ 28052 h 2692875"/>
                <a:gd name="connsiteX0" fmla="*/ 1959428 w 1959428"/>
                <a:gd name="connsiteY0" fmla="*/ 0 h 2429685"/>
                <a:gd name="connsiteX1" fmla="*/ 1959428 w 1959428"/>
                <a:gd name="connsiteY1" fmla="*/ 2103107 h 2429685"/>
                <a:gd name="connsiteX2" fmla="*/ 1632850 w 1959428"/>
                <a:gd name="connsiteY2" fmla="*/ 2429685 h 2429685"/>
                <a:gd name="connsiteX3" fmla="*/ 326578 w 1959428"/>
                <a:gd name="connsiteY3" fmla="*/ 2429685 h 2429685"/>
                <a:gd name="connsiteX4" fmla="*/ 0 w 1959428"/>
                <a:gd name="connsiteY4" fmla="*/ 2103107 h 2429685"/>
                <a:gd name="connsiteX5" fmla="*/ 0 w 1959428"/>
                <a:gd name="connsiteY5" fmla="*/ 0 h 2429685"/>
                <a:gd name="connsiteX0" fmla="*/ 1972491 w 1972491"/>
                <a:gd name="connsiteY0" fmla="*/ 0 h 2429685"/>
                <a:gd name="connsiteX1" fmla="*/ 1972491 w 1972491"/>
                <a:gd name="connsiteY1" fmla="*/ 2103107 h 2429685"/>
                <a:gd name="connsiteX2" fmla="*/ 1645913 w 1972491"/>
                <a:gd name="connsiteY2" fmla="*/ 2429685 h 2429685"/>
                <a:gd name="connsiteX3" fmla="*/ 339641 w 1972491"/>
                <a:gd name="connsiteY3" fmla="*/ 2429685 h 2429685"/>
                <a:gd name="connsiteX4" fmla="*/ 13063 w 1972491"/>
                <a:gd name="connsiteY4" fmla="*/ 2103107 h 2429685"/>
                <a:gd name="connsiteX5" fmla="*/ 0 w 1972491"/>
                <a:gd name="connsiteY5" fmla="*/ 914400 h 2429685"/>
                <a:gd name="connsiteX0" fmla="*/ 1985554 w 1985554"/>
                <a:gd name="connsiteY0" fmla="*/ 0 h 1528348"/>
                <a:gd name="connsiteX1" fmla="*/ 1972491 w 1985554"/>
                <a:gd name="connsiteY1" fmla="*/ 1201770 h 1528348"/>
                <a:gd name="connsiteX2" fmla="*/ 1645913 w 1985554"/>
                <a:gd name="connsiteY2" fmla="*/ 1528348 h 1528348"/>
                <a:gd name="connsiteX3" fmla="*/ 339641 w 1985554"/>
                <a:gd name="connsiteY3" fmla="*/ 1528348 h 1528348"/>
                <a:gd name="connsiteX4" fmla="*/ 13063 w 1985554"/>
                <a:gd name="connsiteY4" fmla="*/ 1201770 h 1528348"/>
                <a:gd name="connsiteX5" fmla="*/ 0 w 1985554"/>
                <a:gd name="connsiteY5" fmla="*/ 13063 h 1528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85554" h="1528348">
                  <a:moveTo>
                    <a:pt x="1985554" y="0"/>
                  </a:moveTo>
                  <a:lnTo>
                    <a:pt x="1972491" y="1201770"/>
                  </a:lnTo>
                  <a:cubicBezTo>
                    <a:pt x="1972491" y="1382134"/>
                    <a:pt x="1826277" y="1528348"/>
                    <a:pt x="1645913" y="1528348"/>
                  </a:cubicBezTo>
                  <a:lnTo>
                    <a:pt x="339641" y="1528348"/>
                  </a:lnTo>
                  <a:cubicBezTo>
                    <a:pt x="159277" y="1528348"/>
                    <a:pt x="13063" y="1382134"/>
                    <a:pt x="13063" y="1201770"/>
                  </a:cubicBezTo>
                  <a:lnTo>
                    <a:pt x="0" y="13063"/>
                  </a:lnTo>
                </a:path>
              </a:pathLst>
            </a:custGeom>
            <a:solidFill>
              <a:schemeClr val="tx2">
                <a:lumMod val="20000"/>
                <a:lumOff val="8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ounded Rectangle 3"/>
            <p:cNvSpPr/>
            <p:nvPr/>
          </p:nvSpPr>
          <p:spPr>
            <a:xfrm>
              <a:off x="2769877" y="3187344"/>
              <a:ext cx="1959428" cy="2429685"/>
            </a:xfrm>
            <a:custGeom>
              <a:avLst/>
              <a:gdLst>
                <a:gd name="connsiteX0" fmla="*/ 0 w 1959428"/>
                <a:gd name="connsiteY0" fmla="*/ 326578 h 2756263"/>
                <a:gd name="connsiteX1" fmla="*/ 326578 w 1959428"/>
                <a:gd name="connsiteY1" fmla="*/ 0 h 2756263"/>
                <a:gd name="connsiteX2" fmla="*/ 1632850 w 1959428"/>
                <a:gd name="connsiteY2" fmla="*/ 0 h 2756263"/>
                <a:gd name="connsiteX3" fmla="*/ 1959428 w 1959428"/>
                <a:gd name="connsiteY3" fmla="*/ 326578 h 2756263"/>
                <a:gd name="connsiteX4" fmla="*/ 1959428 w 1959428"/>
                <a:gd name="connsiteY4" fmla="*/ 2429685 h 2756263"/>
                <a:gd name="connsiteX5" fmla="*/ 1632850 w 1959428"/>
                <a:gd name="connsiteY5" fmla="*/ 2756263 h 2756263"/>
                <a:gd name="connsiteX6" fmla="*/ 326578 w 1959428"/>
                <a:gd name="connsiteY6" fmla="*/ 2756263 h 2756263"/>
                <a:gd name="connsiteX7" fmla="*/ 0 w 1959428"/>
                <a:gd name="connsiteY7" fmla="*/ 2429685 h 2756263"/>
                <a:gd name="connsiteX8" fmla="*/ 0 w 1959428"/>
                <a:gd name="connsiteY8" fmla="*/ 326578 h 2756263"/>
                <a:gd name="connsiteX0" fmla="*/ 326578 w 1959428"/>
                <a:gd name="connsiteY0" fmla="*/ 0 h 2756263"/>
                <a:gd name="connsiteX1" fmla="*/ 1632850 w 1959428"/>
                <a:gd name="connsiteY1" fmla="*/ 0 h 2756263"/>
                <a:gd name="connsiteX2" fmla="*/ 1959428 w 1959428"/>
                <a:gd name="connsiteY2" fmla="*/ 326578 h 2756263"/>
                <a:gd name="connsiteX3" fmla="*/ 1959428 w 1959428"/>
                <a:gd name="connsiteY3" fmla="*/ 2429685 h 2756263"/>
                <a:gd name="connsiteX4" fmla="*/ 1632850 w 1959428"/>
                <a:gd name="connsiteY4" fmla="*/ 2756263 h 2756263"/>
                <a:gd name="connsiteX5" fmla="*/ 326578 w 1959428"/>
                <a:gd name="connsiteY5" fmla="*/ 2756263 h 2756263"/>
                <a:gd name="connsiteX6" fmla="*/ 0 w 1959428"/>
                <a:gd name="connsiteY6" fmla="*/ 2429685 h 2756263"/>
                <a:gd name="connsiteX7" fmla="*/ 0 w 1959428"/>
                <a:gd name="connsiteY7" fmla="*/ 326578 h 2756263"/>
                <a:gd name="connsiteX8" fmla="*/ 418018 w 1959428"/>
                <a:gd name="connsiteY8" fmla="*/ 91440 h 2756263"/>
                <a:gd name="connsiteX0" fmla="*/ 1632850 w 1959428"/>
                <a:gd name="connsiteY0" fmla="*/ 0 h 2756263"/>
                <a:gd name="connsiteX1" fmla="*/ 1959428 w 1959428"/>
                <a:gd name="connsiteY1" fmla="*/ 326578 h 2756263"/>
                <a:gd name="connsiteX2" fmla="*/ 1959428 w 1959428"/>
                <a:gd name="connsiteY2" fmla="*/ 2429685 h 2756263"/>
                <a:gd name="connsiteX3" fmla="*/ 1632850 w 1959428"/>
                <a:gd name="connsiteY3" fmla="*/ 2756263 h 2756263"/>
                <a:gd name="connsiteX4" fmla="*/ 326578 w 1959428"/>
                <a:gd name="connsiteY4" fmla="*/ 2756263 h 2756263"/>
                <a:gd name="connsiteX5" fmla="*/ 0 w 1959428"/>
                <a:gd name="connsiteY5" fmla="*/ 2429685 h 2756263"/>
                <a:gd name="connsiteX6" fmla="*/ 0 w 1959428"/>
                <a:gd name="connsiteY6" fmla="*/ 326578 h 2756263"/>
                <a:gd name="connsiteX7" fmla="*/ 418018 w 1959428"/>
                <a:gd name="connsiteY7" fmla="*/ 91440 h 2756263"/>
                <a:gd name="connsiteX0" fmla="*/ 1959428 w 1959428"/>
                <a:gd name="connsiteY0" fmla="*/ 263190 h 2692875"/>
                <a:gd name="connsiteX1" fmla="*/ 1959428 w 1959428"/>
                <a:gd name="connsiteY1" fmla="*/ 2366297 h 2692875"/>
                <a:gd name="connsiteX2" fmla="*/ 1632850 w 1959428"/>
                <a:gd name="connsiteY2" fmla="*/ 2692875 h 2692875"/>
                <a:gd name="connsiteX3" fmla="*/ 326578 w 1959428"/>
                <a:gd name="connsiteY3" fmla="*/ 2692875 h 2692875"/>
                <a:gd name="connsiteX4" fmla="*/ 0 w 1959428"/>
                <a:gd name="connsiteY4" fmla="*/ 2366297 h 2692875"/>
                <a:gd name="connsiteX5" fmla="*/ 0 w 1959428"/>
                <a:gd name="connsiteY5" fmla="*/ 263190 h 2692875"/>
                <a:gd name="connsiteX6" fmla="*/ 418018 w 1959428"/>
                <a:gd name="connsiteY6" fmla="*/ 28052 h 2692875"/>
                <a:gd name="connsiteX0" fmla="*/ 1959428 w 1959428"/>
                <a:gd name="connsiteY0" fmla="*/ 0 h 2429685"/>
                <a:gd name="connsiteX1" fmla="*/ 1959428 w 1959428"/>
                <a:gd name="connsiteY1" fmla="*/ 2103107 h 2429685"/>
                <a:gd name="connsiteX2" fmla="*/ 1632850 w 1959428"/>
                <a:gd name="connsiteY2" fmla="*/ 2429685 h 2429685"/>
                <a:gd name="connsiteX3" fmla="*/ 326578 w 1959428"/>
                <a:gd name="connsiteY3" fmla="*/ 2429685 h 2429685"/>
                <a:gd name="connsiteX4" fmla="*/ 0 w 1959428"/>
                <a:gd name="connsiteY4" fmla="*/ 2103107 h 2429685"/>
                <a:gd name="connsiteX5" fmla="*/ 0 w 1959428"/>
                <a:gd name="connsiteY5" fmla="*/ 0 h 2429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9428" h="2429685">
                  <a:moveTo>
                    <a:pt x="1959428" y="0"/>
                  </a:moveTo>
                  <a:lnTo>
                    <a:pt x="1959428" y="2103107"/>
                  </a:lnTo>
                  <a:cubicBezTo>
                    <a:pt x="1959428" y="2283471"/>
                    <a:pt x="1813214" y="2429685"/>
                    <a:pt x="1632850" y="2429685"/>
                  </a:cubicBezTo>
                  <a:lnTo>
                    <a:pt x="326578" y="2429685"/>
                  </a:lnTo>
                  <a:cubicBezTo>
                    <a:pt x="146214" y="2429685"/>
                    <a:pt x="0" y="2283471"/>
                    <a:pt x="0" y="2103107"/>
                  </a:cubicBezTo>
                  <a:lnTo>
                    <a:pt x="0" y="0"/>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5" name="Group 84"/>
          <p:cNvGrpSpPr/>
          <p:nvPr/>
        </p:nvGrpSpPr>
        <p:grpSpPr>
          <a:xfrm>
            <a:off x="6823166" y="3651368"/>
            <a:ext cx="1985554" cy="2429686"/>
            <a:chOff x="6557554" y="3187344"/>
            <a:chExt cx="1985554" cy="2429686"/>
          </a:xfrm>
        </p:grpSpPr>
        <p:sp>
          <p:nvSpPr>
            <p:cNvPr id="12" name="Rounded Rectangle 3"/>
            <p:cNvSpPr/>
            <p:nvPr/>
          </p:nvSpPr>
          <p:spPr>
            <a:xfrm>
              <a:off x="6557554" y="3500846"/>
              <a:ext cx="1985554" cy="2116184"/>
            </a:xfrm>
            <a:custGeom>
              <a:avLst/>
              <a:gdLst>
                <a:gd name="connsiteX0" fmla="*/ 0 w 1959428"/>
                <a:gd name="connsiteY0" fmla="*/ 326578 h 2756263"/>
                <a:gd name="connsiteX1" fmla="*/ 326578 w 1959428"/>
                <a:gd name="connsiteY1" fmla="*/ 0 h 2756263"/>
                <a:gd name="connsiteX2" fmla="*/ 1632850 w 1959428"/>
                <a:gd name="connsiteY2" fmla="*/ 0 h 2756263"/>
                <a:gd name="connsiteX3" fmla="*/ 1959428 w 1959428"/>
                <a:gd name="connsiteY3" fmla="*/ 326578 h 2756263"/>
                <a:gd name="connsiteX4" fmla="*/ 1959428 w 1959428"/>
                <a:gd name="connsiteY4" fmla="*/ 2429685 h 2756263"/>
                <a:gd name="connsiteX5" fmla="*/ 1632850 w 1959428"/>
                <a:gd name="connsiteY5" fmla="*/ 2756263 h 2756263"/>
                <a:gd name="connsiteX6" fmla="*/ 326578 w 1959428"/>
                <a:gd name="connsiteY6" fmla="*/ 2756263 h 2756263"/>
                <a:gd name="connsiteX7" fmla="*/ 0 w 1959428"/>
                <a:gd name="connsiteY7" fmla="*/ 2429685 h 2756263"/>
                <a:gd name="connsiteX8" fmla="*/ 0 w 1959428"/>
                <a:gd name="connsiteY8" fmla="*/ 326578 h 2756263"/>
                <a:gd name="connsiteX0" fmla="*/ 326578 w 1959428"/>
                <a:gd name="connsiteY0" fmla="*/ 0 h 2756263"/>
                <a:gd name="connsiteX1" fmla="*/ 1632850 w 1959428"/>
                <a:gd name="connsiteY1" fmla="*/ 0 h 2756263"/>
                <a:gd name="connsiteX2" fmla="*/ 1959428 w 1959428"/>
                <a:gd name="connsiteY2" fmla="*/ 326578 h 2756263"/>
                <a:gd name="connsiteX3" fmla="*/ 1959428 w 1959428"/>
                <a:gd name="connsiteY3" fmla="*/ 2429685 h 2756263"/>
                <a:gd name="connsiteX4" fmla="*/ 1632850 w 1959428"/>
                <a:gd name="connsiteY4" fmla="*/ 2756263 h 2756263"/>
                <a:gd name="connsiteX5" fmla="*/ 326578 w 1959428"/>
                <a:gd name="connsiteY5" fmla="*/ 2756263 h 2756263"/>
                <a:gd name="connsiteX6" fmla="*/ 0 w 1959428"/>
                <a:gd name="connsiteY6" fmla="*/ 2429685 h 2756263"/>
                <a:gd name="connsiteX7" fmla="*/ 0 w 1959428"/>
                <a:gd name="connsiteY7" fmla="*/ 326578 h 2756263"/>
                <a:gd name="connsiteX8" fmla="*/ 418018 w 1959428"/>
                <a:gd name="connsiteY8" fmla="*/ 91440 h 2756263"/>
                <a:gd name="connsiteX0" fmla="*/ 1632850 w 1959428"/>
                <a:gd name="connsiteY0" fmla="*/ 0 h 2756263"/>
                <a:gd name="connsiteX1" fmla="*/ 1959428 w 1959428"/>
                <a:gd name="connsiteY1" fmla="*/ 326578 h 2756263"/>
                <a:gd name="connsiteX2" fmla="*/ 1959428 w 1959428"/>
                <a:gd name="connsiteY2" fmla="*/ 2429685 h 2756263"/>
                <a:gd name="connsiteX3" fmla="*/ 1632850 w 1959428"/>
                <a:gd name="connsiteY3" fmla="*/ 2756263 h 2756263"/>
                <a:gd name="connsiteX4" fmla="*/ 326578 w 1959428"/>
                <a:gd name="connsiteY4" fmla="*/ 2756263 h 2756263"/>
                <a:gd name="connsiteX5" fmla="*/ 0 w 1959428"/>
                <a:gd name="connsiteY5" fmla="*/ 2429685 h 2756263"/>
                <a:gd name="connsiteX6" fmla="*/ 0 w 1959428"/>
                <a:gd name="connsiteY6" fmla="*/ 326578 h 2756263"/>
                <a:gd name="connsiteX7" fmla="*/ 418018 w 1959428"/>
                <a:gd name="connsiteY7" fmla="*/ 91440 h 2756263"/>
                <a:gd name="connsiteX0" fmla="*/ 1959428 w 1959428"/>
                <a:gd name="connsiteY0" fmla="*/ 263190 h 2692875"/>
                <a:gd name="connsiteX1" fmla="*/ 1959428 w 1959428"/>
                <a:gd name="connsiteY1" fmla="*/ 2366297 h 2692875"/>
                <a:gd name="connsiteX2" fmla="*/ 1632850 w 1959428"/>
                <a:gd name="connsiteY2" fmla="*/ 2692875 h 2692875"/>
                <a:gd name="connsiteX3" fmla="*/ 326578 w 1959428"/>
                <a:gd name="connsiteY3" fmla="*/ 2692875 h 2692875"/>
                <a:gd name="connsiteX4" fmla="*/ 0 w 1959428"/>
                <a:gd name="connsiteY4" fmla="*/ 2366297 h 2692875"/>
                <a:gd name="connsiteX5" fmla="*/ 0 w 1959428"/>
                <a:gd name="connsiteY5" fmla="*/ 263190 h 2692875"/>
                <a:gd name="connsiteX6" fmla="*/ 418018 w 1959428"/>
                <a:gd name="connsiteY6" fmla="*/ 28052 h 2692875"/>
                <a:gd name="connsiteX0" fmla="*/ 1959428 w 1959428"/>
                <a:gd name="connsiteY0" fmla="*/ 0 h 2429685"/>
                <a:gd name="connsiteX1" fmla="*/ 1959428 w 1959428"/>
                <a:gd name="connsiteY1" fmla="*/ 2103107 h 2429685"/>
                <a:gd name="connsiteX2" fmla="*/ 1632850 w 1959428"/>
                <a:gd name="connsiteY2" fmla="*/ 2429685 h 2429685"/>
                <a:gd name="connsiteX3" fmla="*/ 326578 w 1959428"/>
                <a:gd name="connsiteY3" fmla="*/ 2429685 h 2429685"/>
                <a:gd name="connsiteX4" fmla="*/ 0 w 1959428"/>
                <a:gd name="connsiteY4" fmla="*/ 2103107 h 2429685"/>
                <a:gd name="connsiteX5" fmla="*/ 0 w 1959428"/>
                <a:gd name="connsiteY5" fmla="*/ 0 h 2429685"/>
                <a:gd name="connsiteX0" fmla="*/ 1972491 w 1972491"/>
                <a:gd name="connsiteY0" fmla="*/ 0 h 2429685"/>
                <a:gd name="connsiteX1" fmla="*/ 1972491 w 1972491"/>
                <a:gd name="connsiteY1" fmla="*/ 2103107 h 2429685"/>
                <a:gd name="connsiteX2" fmla="*/ 1645913 w 1972491"/>
                <a:gd name="connsiteY2" fmla="*/ 2429685 h 2429685"/>
                <a:gd name="connsiteX3" fmla="*/ 339641 w 1972491"/>
                <a:gd name="connsiteY3" fmla="*/ 2429685 h 2429685"/>
                <a:gd name="connsiteX4" fmla="*/ 13063 w 1972491"/>
                <a:gd name="connsiteY4" fmla="*/ 2103107 h 2429685"/>
                <a:gd name="connsiteX5" fmla="*/ 0 w 1972491"/>
                <a:gd name="connsiteY5" fmla="*/ 914400 h 2429685"/>
                <a:gd name="connsiteX0" fmla="*/ 1985554 w 1985554"/>
                <a:gd name="connsiteY0" fmla="*/ 0 h 1528348"/>
                <a:gd name="connsiteX1" fmla="*/ 1972491 w 1985554"/>
                <a:gd name="connsiteY1" fmla="*/ 1201770 h 1528348"/>
                <a:gd name="connsiteX2" fmla="*/ 1645913 w 1985554"/>
                <a:gd name="connsiteY2" fmla="*/ 1528348 h 1528348"/>
                <a:gd name="connsiteX3" fmla="*/ 339641 w 1985554"/>
                <a:gd name="connsiteY3" fmla="*/ 1528348 h 1528348"/>
                <a:gd name="connsiteX4" fmla="*/ 13063 w 1985554"/>
                <a:gd name="connsiteY4" fmla="*/ 1201770 h 1528348"/>
                <a:gd name="connsiteX5" fmla="*/ 0 w 1985554"/>
                <a:gd name="connsiteY5" fmla="*/ 13063 h 1528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85554" h="1528348">
                  <a:moveTo>
                    <a:pt x="1985554" y="0"/>
                  </a:moveTo>
                  <a:lnTo>
                    <a:pt x="1972491" y="1201770"/>
                  </a:lnTo>
                  <a:cubicBezTo>
                    <a:pt x="1972491" y="1382134"/>
                    <a:pt x="1826277" y="1528348"/>
                    <a:pt x="1645913" y="1528348"/>
                  </a:cubicBezTo>
                  <a:lnTo>
                    <a:pt x="339641" y="1528348"/>
                  </a:lnTo>
                  <a:cubicBezTo>
                    <a:pt x="159277" y="1528348"/>
                    <a:pt x="13063" y="1382134"/>
                    <a:pt x="13063" y="1201770"/>
                  </a:cubicBezTo>
                  <a:lnTo>
                    <a:pt x="0" y="13063"/>
                  </a:lnTo>
                </a:path>
              </a:pathLst>
            </a:custGeom>
            <a:solidFill>
              <a:schemeClr val="tx2">
                <a:lumMod val="20000"/>
                <a:lumOff val="80000"/>
              </a:schemeClr>
            </a:solidFill>
            <a:ln w="571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ounded Rectangle 3"/>
            <p:cNvSpPr/>
            <p:nvPr/>
          </p:nvSpPr>
          <p:spPr>
            <a:xfrm>
              <a:off x="6557554" y="3187344"/>
              <a:ext cx="1959428" cy="2429685"/>
            </a:xfrm>
            <a:custGeom>
              <a:avLst/>
              <a:gdLst>
                <a:gd name="connsiteX0" fmla="*/ 0 w 1959428"/>
                <a:gd name="connsiteY0" fmla="*/ 326578 h 2756263"/>
                <a:gd name="connsiteX1" fmla="*/ 326578 w 1959428"/>
                <a:gd name="connsiteY1" fmla="*/ 0 h 2756263"/>
                <a:gd name="connsiteX2" fmla="*/ 1632850 w 1959428"/>
                <a:gd name="connsiteY2" fmla="*/ 0 h 2756263"/>
                <a:gd name="connsiteX3" fmla="*/ 1959428 w 1959428"/>
                <a:gd name="connsiteY3" fmla="*/ 326578 h 2756263"/>
                <a:gd name="connsiteX4" fmla="*/ 1959428 w 1959428"/>
                <a:gd name="connsiteY4" fmla="*/ 2429685 h 2756263"/>
                <a:gd name="connsiteX5" fmla="*/ 1632850 w 1959428"/>
                <a:gd name="connsiteY5" fmla="*/ 2756263 h 2756263"/>
                <a:gd name="connsiteX6" fmla="*/ 326578 w 1959428"/>
                <a:gd name="connsiteY6" fmla="*/ 2756263 h 2756263"/>
                <a:gd name="connsiteX7" fmla="*/ 0 w 1959428"/>
                <a:gd name="connsiteY7" fmla="*/ 2429685 h 2756263"/>
                <a:gd name="connsiteX8" fmla="*/ 0 w 1959428"/>
                <a:gd name="connsiteY8" fmla="*/ 326578 h 2756263"/>
                <a:gd name="connsiteX0" fmla="*/ 326578 w 1959428"/>
                <a:gd name="connsiteY0" fmla="*/ 0 h 2756263"/>
                <a:gd name="connsiteX1" fmla="*/ 1632850 w 1959428"/>
                <a:gd name="connsiteY1" fmla="*/ 0 h 2756263"/>
                <a:gd name="connsiteX2" fmla="*/ 1959428 w 1959428"/>
                <a:gd name="connsiteY2" fmla="*/ 326578 h 2756263"/>
                <a:gd name="connsiteX3" fmla="*/ 1959428 w 1959428"/>
                <a:gd name="connsiteY3" fmla="*/ 2429685 h 2756263"/>
                <a:gd name="connsiteX4" fmla="*/ 1632850 w 1959428"/>
                <a:gd name="connsiteY4" fmla="*/ 2756263 h 2756263"/>
                <a:gd name="connsiteX5" fmla="*/ 326578 w 1959428"/>
                <a:gd name="connsiteY5" fmla="*/ 2756263 h 2756263"/>
                <a:gd name="connsiteX6" fmla="*/ 0 w 1959428"/>
                <a:gd name="connsiteY6" fmla="*/ 2429685 h 2756263"/>
                <a:gd name="connsiteX7" fmla="*/ 0 w 1959428"/>
                <a:gd name="connsiteY7" fmla="*/ 326578 h 2756263"/>
                <a:gd name="connsiteX8" fmla="*/ 418018 w 1959428"/>
                <a:gd name="connsiteY8" fmla="*/ 91440 h 2756263"/>
                <a:gd name="connsiteX0" fmla="*/ 1632850 w 1959428"/>
                <a:gd name="connsiteY0" fmla="*/ 0 h 2756263"/>
                <a:gd name="connsiteX1" fmla="*/ 1959428 w 1959428"/>
                <a:gd name="connsiteY1" fmla="*/ 326578 h 2756263"/>
                <a:gd name="connsiteX2" fmla="*/ 1959428 w 1959428"/>
                <a:gd name="connsiteY2" fmla="*/ 2429685 h 2756263"/>
                <a:gd name="connsiteX3" fmla="*/ 1632850 w 1959428"/>
                <a:gd name="connsiteY3" fmla="*/ 2756263 h 2756263"/>
                <a:gd name="connsiteX4" fmla="*/ 326578 w 1959428"/>
                <a:gd name="connsiteY4" fmla="*/ 2756263 h 2756263"/>
                <a:gd name="connsiteX5" fmla="*/ 0 w 1959428"/>
                <a:gd name="connsiteY5" fmla="*/ 2429685 h 2756263"/>
                <a:gd name="connsiteX6" fmla="*/ 0 w 1959428"/>
                <a:gd name="connsiteY6" fmla="*/ 326578 h 2756263"/>
                <a:gd name="connsiteX7" fmla="*/ 418018 w 1959428"/>
                <a:gd name="connsiteY7" fmla="*/ 91440 h 2756263"/>
                <a:gd name="connsiteX0" fmla="*/ 1959428 w 1959428"/>
                <a:gd name="connsiteY0" fmla="*/ 263190 h 2692875"/>
                <a:gd name="connsiteX1" fmla="*/ 1959428 w 1959428"/>
                <a:gd name="connsiteY1" fmla="*/ 2366297 h 2692875"/>
                <a:gd name="connsiteX2" fmla="*/ 1632850 w 1959428"/>
                <a:gd name="connsiteY2" fmla="*/ 2692875 h 2692875"/>
                <a:gd name="connsiteX3" fmla="*/ 326578 w 1959428"/>
                <a:gd name="connsiteY3" fmla="*/ 2692875 h 2692875"/>
                <a:gd name="connsiteX4" fmla="*/ 0 w 1959428"/>
                <a:gd name="connsiteY4" fmla="*/ 2366297 h 2692875"/>
                <a:gd name="connsiteX5" fmla="*/ 0 w 1959428"/>
                <a:gd name="connsiteY5" fmla="*/ 263190 h 2692875"/>
                <a:gd name="connsiteX6" fmla="*/ 418018 w 1959428"/>
                <a:gd name="connsiteY6" fmla="*/ 28052 h 2692875"/>
                <a:gd name="connsiteX0" fmla="*/ 1959428 w 1959428"/>
                <a:gd name="connsiteY0" fmla="*/ 0 h 2429685"/>
                <a:gd name="connsiteX1" fmla="*/ 1959428 w 1959428"/>
                <a:gd name="connsiteY1" fmla="*/ 2103107 h 2429685"/>
                <a:gd name="connsiteX2" fmla="*/ 1632850 w 1959428"/>
                <a:gd name="connsiteY2" fmla="*/ 2429685 h 2429685"/>
                <a:gd name="connsiteX3" fmla="*/ 326578 w 1959428"/>
                <a:gd name="connsiteY3" fmla="*/ 2429685 h 2429685"/>
                <a:gd name="connsiteX4" fmla="*/ 0 w 1959428"/>
                <a:gd name="connsiteY4" fmla="*/ 2103107 h 2429685"/>
                <a:gd name="connsiteX5" fmla="*/ 0 w 1959428"/>
                <a:gd name="connsiteY5" fmla="*/ 0 h 2429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59428" h="2429685">
                  <a:moveTo>
                    <a:pt x="1959428" y="0"/>
                  </a:moveTo>
                  <a:lnTo>
                    <a:pt x="1959428" y="2103107"/>
                  </a:lnTo>
                  <a:cubicBezTo>
                    <a:pt x="1959428" y="2283471"/>
                    <a:pt x="1813214" y="2429685"/>
                    <a:pt x="1632850" y="2429685"/>
                  </a:cubicBezTo>
                  <a:lnTo>
                    <a:pt x="326578" y="2429685"/>
                  </a:lnTo>
                  <a:cubicBezTo>
                    <a:pt x="146214" y="2429685"/>
                    <a:pt x="0" y="2283471"/>
                    <a:pt x="0" y="2103107"/>
                  </a:cubicBezTo>
                  <a:lnTo>
                    <a:pt x="0" y="0"/>
                  </a:lnTo>
                </a:path>
              </a:pathLst>
            </a:cu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p:nvPr/>
          </p:nvSpPr>
          <p:spPr>
            <a:xfrm>
              <a:off x="7567766" y="4921517"/>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Oval 66"/>
            <p:cNvSpPr/>
            <p:nvPr/>
          </p:nvSpPr>
          <p:spPr>
            <a:xfrm>
              <a:off x="6652291" y="4987757"/>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p:cNvSpPr/>
            <p:nvPr/>
          </p:nvSpPr>
          <p:spPr>
            <a:xfrm>
              <a:off x="7130475" y="5259682"/>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p:cNvSpPr/>
            <p:nvPr/>
          </p:nvSpPr>
          <p:spPr>
            <a:xfrm>
              <a:off x="7741111" y="4480394"/>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p:cNvSpPr/>
            <p:nvPr/>
          </p:nvSpPr>
          <p:spPr>
            <a:xfrm>
              <a:off x="6658200" y="4085003"/>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Oval 70"/>
            <p:cNvSpPr/>
            <p:nvPr/>
          </p:nvSpPr>
          <p:spPr>
            <a:xfrm>
              <a:off x="7079436" y="4442807"/>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Oval 71"/>
            <p:cNvSpPr/>
            <p:nvPr/>
          </p:nvSpPr>
          <p:spPr>
            <a:xfrm>
              <a:off x="7751387" y="3930251"/>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p:cNvSpPr/>
            <p:nvPr/>
          </p:nvSpPr>
          <p:spPr>
            <a:xfrm>
              <a:off x="6764392" y="3620533"/>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p:cNvSpPr/>
            <p:nvPr/>
          </p:nvSpPr>
          <p:spPr>
            <a:xfrm>
              <a:off x="7270499" y="3930250"/>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p:cNvSpPr/>
            <p:nvPr/>
          </p:nvSpPr>
          <p:spPr>
            <a:xfrm>
              <a:off x="8090455" y="5211163"/>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p:cNvSpPr/>
            <p:nvPr/>
          </p:nvSpPr>
          <p:spPr>
            <a:xfrm>
              <a:off x="8194217" y="4533361"/>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Oval 76"/>
            <p:cNvSpPr/>
            <p:nvPr/>
          </p:nvSpPr>
          <p:spPr>
            <a:xfrm>
              <a:off x="8184098" y="3669336"/>
              <a:ext cx="187287" cy="187287"/>
            </a:xfrm>
            <a:prstGeom prst="ellipse">
              <a:avLst/>
            </a:prstGeom>
            <a:solidFill>
              <a:srgbClr val="008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937216" y="5479365"/>
            <a:ext cx="810145" cy="601689"/>
            <a:chOff x="3718141" y="4341426"/>
            <a:chExt cx="810145" cy="601689"/>
          </a:xfrm>
          <a:solidFill>
            <a:srgbClr val="008000"/>
          </a:solidFill>
        </p:grpSpPr>
        <p:sp>
          <p:nvSpPr>
            <p:cNvPr id="42" name="Oval 41"/>
            <p:cNvSpPr/>
            <p:nvPr/>
          </p:nvSpPr>
          <p:spPr>
            <a:xfrm>
              <a:off x="4125248" y="4755828"/>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Oval 42"/>
            <p:cNvSpPr/>
            <p:nvPr/>
          </p:nvSpPr>
          <p:spPr>
            <a:xfrm>
              <a:off x="3718141" y="4755828"/>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p:cNvSpPr/>
            <p:nvPr/>
          </p:nvSpPr>
          <p:spPr>
            <a:xfrm>
              <a:off x="3921695" y="4755828"/>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p:cNvSpPr/>
            <p:nvPr/>
          </p:nvSpPr>
          <p:spPr>
            <a:xfrm>
              <a:off x="4133379" y="4548627"/>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p:cNvSpPr/>
            <p:nvPr/>
          </p:nvSpPr>
          <p:spPr>
            <a:xfrm>
              <a:off x="3718141" y="4548627"/>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p:cNvSpPr/>
            <p:nvPr/>
          </p:nvSpPr>
          <p:spPr>
            <a:xfrm>
              <a:off x="3925760" y="4548627"/>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p:cNvSpPr/>
            <p:nvPr/>
          </p:nvSpPr>
          <p:spPr>
            <a:xfrm>
              <a:off x="4133379" y="4341426"/>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p:cNvSpPr/>
            <p:nvPr/>
          </p:nvSpPr>
          <p:spPr>
            <a:xfrm>
              <a:off x="3718141" y="4341426"/>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p:cNvSpPr/>
            <p:nvPr/>
          </p:nvSpPr>
          <p:spPr>
            <a:xfrm>
              <a:off x="3925760" y="4341426"/>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Oval 60"/>
            <p:cNvSpPr/>
            <p:nvPr/>
          </p:nvSpPr>
          <p:spPr>
            <a:xfrm>
              <a:off x="4340999" y="4755828"/>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Oval 61"/>
            <p:cNvSpPr/>
            <p:nvPr/>
          </p:nvSpPr>
          <p:spPr>
            <a:xfrm>
              <a:off x="4340999" y="4548627"/>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p:cNvSpPr/>
            <p:nvPr/>
          </p:nvSpPr>
          <p:spPr>
            <a:xfrm>
              <a:off x="4340999" y="4341426"/>
              <a:ext cx="187287" cy="1872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TextBox 43"/>
          <p:cNvSpPr txBox="1"/>
          <p:nvPr/>
        </p:nvSpPr>
        <p:spPr>
          <a:xfrm>
            <a:off x="269966" y="6185555"/>
            <a:ext cx="2116182" cy="400110"/>
          </a:xfrm>
          <a:prstGeom prst="rect">
            <a:avLst/>
          </a:prstGeom>
          <a:noFill/>
        </p:spPr>
        <p:txBody>
          <a:bodyPr wrap="square" rtlCol="0">
            <a:spAutoFit/>
          </a:bodyPr>
          <a:lstStyle/>
          <a:p>
            <a:pPr algn="ctr"/>
            <a:r>
              <a:rPr lang="en-US" sz="2000" b="1" dirty="0"/>
              <a:t>Solute </a:t>
            </a:r>
          </a:p>
        </p:txBody>
      </p:sp>
      <p:sp>
        <p:nvSpPr>
          <p:cNvPr id="46" name="TextBox 45"/>
          <p:cNvSpPr txBox="1"/>
          <p:nvPr/>
        </p:nvSpPr>
        <p:spPr>
          <a:xfrm>
            <a:off x="3513909" y="6185555"/>
            <a:ext cx="2116182" cy="400110"/>
          </a:xfrm>
          <a:prstGeom prst="rect">
            <a:avLst/>
          </a:prstGeom>
          <a:noFill/>
        </p:spPr>
        <p:txBody>
          <a:bodyPr wrap="square" rtlCol="0">
            <a:spAutoFit/>
          </a:bodyPr>
          <a:lstStyle/>
          <a:p>
            <a:pPr algn="ctr"/>
            <a:r>
              <a:rPr lang="en-US" sz="2000" b="1" dirty="0"/>
              <a:t>Solvent</a:t>
            </a:r>
          </a:p>
        </p:txBody>
      </p:sp>
      <p:sp>
        <p:nvSpPr>
          <p:cNvPr id="47" name="TextBox 46"/>
          <p:cNvSpPr txBox="1"/>
          <p:nvPr/>
        </p:nvSpPr>
        <p:spPr>
          <a:xfrm>
            <a:off x="6757852" y="6185555"/>
            <a:ext cx="2116182" cy="400110"/>
          </a:xfrm>
          <a:prstGeom prst="rect">
            <a:avLst/>
          </a:prstGeom>
          <a:noFill/>
        </p:spPr>
        <p:txBody>
          <a:bodyPr wrap="square" rtlCol="0">
            <a:spAutoFit/>
          </a:bodyPr>
          <a:lstStyle/>
          <a:p>
            <a:pPr algn="ctr"/>
            <a:r>
              <a:rPr lang="en-US" sz="2000" b="1" dirty="0"/>
              <a:t>Solution</a:t>
            </a:r>
          </a:p>
        </p:txBody>
      </p:sp>
    </p:spTree>
    <p:extLst>
      <p:ext uri="{BB962C8B-B14F-4D97-AF65-F5344CB8AC3E}">
        <p14:creationId xmlns:p14="http://schemas.microsoft.com/office/powerpoint/2010/main" val="3834158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6" grpId="0"/>
      <p:bldP spid="4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Cells are Basically Bags of Water Solutions</a:t>
            </a:r>
          </a:p>
        </p:txBody>
      </p:sp>
      <p:grpSp>
        <p:nvGrpSpPr>
          <p:cNvPr id="2" name="Group 1">
            <a:extLst>
              <a:ext uri="{FF2B5EF4-FFF2-40B4-BE49-F238E27FC236}">
                <a16:creationId xmlns:a16="http://schemas.microsoft.com/office/drawing/2014/main" id="{FC8DBFD6-BAE0-4493-B2EA-EB858F8F3F9C}"/>
              </a:ext>
            </a:extLst>
          </p:cNvPr>
          <p:cNvGrpSpPr/>
          <p:nvPr/>
        </p:nvGrpSpPr>
        <p:grpSpPr>
          <a:xfrm>
            <a:off x="47013" y="279075"/>
            <a:ext cx="9086485" cy="6288672"/>
            <a:chOff x="47013" y="279075"/>
            <a:chExt cx="9086485" cy="6288672"/>
          </a:xfrm>
        </p:grpSpPr>
        <p:sp>
          <p:nvSpPr>
            <p:cNvPr id="5" name="TextBox 4"/>
            <p:cNvSpPr txBox="1"/>
            <p:nvPr/>
          </p:nvSpPr>
          <p:spPr>
            <a:xfrm>
              <a:off x="113600" y="2997538"/>
              <a:ext cx="2144000" cy="400110"/>
            </a:xfrm>
            <a:prstGeom prst="rect">
              <a:avLst/>
            </a:prstGeom>
            <a:solidFill>
              <a:srgbClr val="866D5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Atoms and Ions</a:t>
              </a:r>
            </a:p>
          </p:txBody>
        </p:sp>
        <p:sp>
          <p:nvSpPr>
            <p:cNvPr id="6" name="TextBox 5"/>
            <p:cNvSpPr txBox="1"/>
            <p:nvPr/>
          </p:nvSpPr>
          <p:spPr>
            <a:xfrm>
              <a:off x="2371200" y="2997538"/>
              <a:ext cx="2144000" cy="400110"/>
            </a:xfrm>
            <a:prstGeom prst="rect">
              <a:avLst/>
            </a:prstGeom>
            <a:solidFill>
              <a:srgbClr val="866D5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Simple Molecules</a:t>
              </a:r>
            </a:p>
          </p:txBody>
        </p:sp>
        <p:sp>
          <p:nvSpPr>
            <p:cNvPr id="7" name="TextBox 6"/>
            <p:cNvSpPr txBox="1"/>
            <p:nvPr/>
          </p:nvSpPr>
          <p:spPr>
            <a:xfrm>
              <a:off x="4628800" y="2997538"/>
              <a:ext cx="2144000" cy="400110"/>
            </a:xfrm>
            <a:prstGeom prst="rect">
              <a:avLst/>
            </a:prstGeom>
            <a:solidFill>
              <a:srgbClr val="866D5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Macromolecules</a:t>
              </a:r>
            </a:p>
          </p:txBody>
        </p:sp>
        <p:sp>
          <p:nvSpPr>
            <p:cNvPr id="8" name="TextBox 7"/>
            <p:cNvSpPr txBox="1"/>
            <p:nvPr/>
          </p:nvSpPr>
          <p:spPr>
            <a:xfrm>
              <a:off x="6886400" y="2997538"/>
              <a:ext cx="2144000" cy="400110"/>
            </a:xfrm>
            <a:prstGeom prst="rect">
              <a:avLst/>
            </a:prstGeom>
            <a:solidFill>
              <a:srgbClr val="866D53"/>
            </a:solid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Cells</a:t>
              </a:r>
            </a:p>
          </p:txBody>
        </p:sp>
        <p:sp>
          <p:nvSpPr>
            <p:cNvPr id="9" name="TextBox 8"/>
            <p:cNvSpPr txBox="1"/>
            <p:nvPr/>
          </p:nvSpPr>
          <p:spPr>
            <a:xfrm>
              <a:off x="113600" y="3397648"/>
              <a:ext cx="2144000" cy="28623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Smallest part of an element that maintains the properties of that element.</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Basic Building block of all ordinary matter.</a:t>
              </a:r>
            </a:p>
          </p:txBody>
        </p:sp>
        <p:sp>
          <p:nvSpPr>
            <p:cNvPr id="10" name="TextBox 9"/>
            <p:cNvSpPr txBox="1"/>
            <p:nvPr/>
          </p:nvSpPr>
          <p:spPr>
            <a:xfrm>
              <a:off x="2371200" y="3397648"/>
              <a:ext cx="2144000" cy="1323439"/>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Formed when a small number of atoms join together</a:t>
              </a:r>
            </a:p>
          </p:txBody>
        </p:sp>
        <p:sp>
          <p:nvSpPr>
            <p:cNvPr id="11" name="TextBox 10"/>
            <p:cNvSpPr txBox="1"/>
            <p:nvPr/>
          </p:nvSpPr>
          <p:spPr>
            <a:xfrm>
              <a:off x="4628800" y="3397648"/>
              <a:ext cx="2144000" cy="2862322"/>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Formed when a large number of atoms join together, often by linking simple molecules together in repetitive patterns. </a:t>
              </a:r>
            </a:p>
          </p:txBody>
        </p:sp>
        <p:sp>
          <p:nvSpPr>
            <p:cNvPr id="12" name="TextBox 11"/>
            <p:cNvSpPr txBox="1"/>
            <p:nvPr/>
          </p:nvSpPr>
          <p:spPr>
            <a:xfrm>
              <a:off x="6886400" y="3397648"/>
              <a:ext cx="2144000" cy="3170099"/>
            </a:xfrm>
            <a:prstGeom prst="rect">
              <a:avLst/>
            </a:prstGeom>
            <a:noFill/>
          </p:spPr>
          <p:txBody>
            <a:bodyPr wrap="square" rtlCol="0">
              <a:spAutoFit/>
            </a:bodyPr>
            <a:lstStyle/>
            <a:p>
              <a:pPr marL="117475" marR="0" lvl="0" indent="-117475"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Smallest living thing.</a:t>
              </a:r>
            </a:p>
            <a:p>
              <a:pPr marL="117475" marR="0" lvl="0" indent="-117475"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000" b="1" dirty="0">
                  <a:solidFill>
                    <a:srgbClr val="00B0F0"/>
                  </a:solidFill>
                  <a:latin typeface="Calibri"/>
                </a:rPr>
                <a:t>“Bags of Water”</a:t>
              </a:r>
              <a:endParaRPr kumimoji="0" lang="en-US" sz="2000" b="1" i="0" u="none" strike="noStrike" kern="1200" cap="none" spc="0" normalizeH="0" baseline="0" noProof="0" dirty="0">
                <a:ln>
                  <a:noFill/>
                </a:ln>
                <a:solidFill>
                  <a:srgbClr val="00B0F0"/>
                </a:solidFill>
                <a:effectLst/>
                <a:uLnTx/>
                <a:uFillTx/>
                <a:latin typeface="Calibri"/>
              </a:endParaRPr>
            </a:p>
            <a:p>
              <a:pPr marL="117475" marR="0" lvl="0" indent="-117475"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Formed when chemistry of a self-contained system becomes self sustaining.</a:t>
              </a:r>
            </a:p>
            <a:p>
              <a:pPr marL="117475" marR="0" lvl="0" indent="-117475" algn="ctr"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How would you define life? </a:t>
              </a:r>
            </a:p>
          </p:txBody>
        </p:sp>
        <p:grpSp>
          <p:nvGrpSpPr>
            <p:cNvPr id="33" name="Group 32">
              <a:extLst>
                <a:ext uri="{FF2B5EF4-FFF2-40B4-BE49-F238E27FC236}">
                  <a16:creationId xmlns:a16="http://schemas.microsoft.com/office/drawing/2014/main" id="{0B086406-B5DE-4527-BDE9-99129BA0CCB1}"/>
                </a:ext>
              </a:extLst>
            </p:cNvPr>
            <p:cNvGrpSpPr/>
            <p:nvPr/>
          </p:nvGrpSpPr>
          <p:grpSpPr>
            <a:xfrm>
              <a:off x="47013" y="409921"/>
              <a:ext cx="2138461" cy="2468295"/>
              <a:chOff x="47013" y="409921"/>
              <a:chExt cx="2138461" cy="2468295"/>
            </a:xfrm>
          </p:grpSpPr>
          <p:grpSp>
            <p:nvGrpSpPr>
              <p:cNvPr id="13" name="Group 76"/>
              <p:cNvGrpSpPr>
                <a:grpSpLocks/>
              </p:cNvGrpSpPr>
              <p:nvPr/>
            </p:nvGrpSpPr>
            <p:grpSpPr bwMode="auto">
              <a:xfrm>
                <a:off x="1112568" y="638889"/>
                <a:ext cx="793750" cy="790575"/>
                <a:chOff x="707" y="306"/>
                <a:chExt cx="500" cy="498"/>
              </a:xfrm>
            </p:grpSpPr>
            <p:grpSp>
              <p:nvGrpSpPr>
                <p:cNvPr id="14" name="Group 77"/>
                <p:cNvGrpSpPr>
                  <a:grpSpLocks/>
                </p:cNvGrpSpPr>
                <p:nvPr/>
              </p:nvGrpSpPr>
              <p:grpSpPr bwMode="auto">
                <a:xfrm rot="-4500000">
                  <a:off x="708" y="305"/>
                  <a:ext cx="498" cy="500"/>
                  <a:chOff x="1038" y="412"/>
                  <a:chExt cx="672" cy="675"/>
                </a:xfrm>
              </p:grpSpPr>
              <p:sp>
                <p:nvSpPr>
                  <p:cNvPr id="16" name="Oval 78"/>
                  <p:cNvSpPr>
                    <a:spLocks noChangeArrowheads="1"/>
                  </p:cNvSpPr>
                  <p:nvPr/>
                </p:nvSpPr>
                <p:spPr bwMode="auto">
                  <a:xfrm rot="-1800000">
                    <a:off x="1038" y="412"/>
                    <a:ext cx="672" cy="675"/>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7" name="Oval 79"/>
                  <p:cNvSpPr>
                    <a:spLocks noChangeArrowheads="1"/>
                  </p:cNvSpPr>
                  <p:nvPr/>
                </p:nvSpPr>
                <p:spPr bwMode="auto">
                  <a:xfrm rot="-1800000">
                    <a:off x="1316" y="659"/>
                    <a:ext cx="87" cy="85"/>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8" name="Oval 80"/>
                  <p:cNvSpPr>
                    <a:spLocks noChangeArrowheads="1"/>
                  </p:cNvSpPr>
                  <p:nvPr/>
                </p:nvSpPr>
                <p:spPr bwMode="auto">
                  <a:xfrm rot="-1800000">
                    <a:off x="1346" y="753"/>
                    <a:ext cx="87" cy="8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9" name="Oval 81"/>
                  <p:cNvSpPr>
                    <a:spLocks noChangeArrowheads="1"/>
                  </p:cNvSpPr>
                  <p:nvPr/>
                </p:nvSpPr>
                <p:spPr bwMode="auto">
                  <a:xfrm rot="19800000" flipV="1">
                    <a:off x="1283" y="728"/>
                    <a:ext cx="87"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0" name="Oval 82"/>
                  <p:cNvSpPr>
                    <a:spLocks noChangeArrowheads="1"/>
                  </p:cNvSpPr>
                  <p:nvPr/>
                </p:nvSpPr>
                <p:spPr bwMode="auto">
                  <a:xfrm rot="19800000" flipV="1">
                    <a:off x="1381" y="689"/>
                    <a:ext cx="86" cy="85"/>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1" name="Oval 83"/>
                  <p:cNvSpPr>
                    <a:spLocks noChangeArrowheads="1"/>
                  </p:cNvSpPr>
                  <p:nvPr/>
                </p:nvSpPr>
                <p:spPr bwMode="auto">
                  <a:xfrm rot="5323638">
                    <a:off x="1373" y="711"/>
                    <a:ext cx="86" cy="87"/>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2" name="Oval 84"/>
                  <p:cNvSpPr>
                    <a:spLocks noChangeArrowheads="1"/>
                  </p:cNvSpPr>
                  <p:nvPr/>
                </p:nvSpPr>
                <p:spPr bwMode="auto">
                  <a:xfrm rot="5323638">
                    <a:off x="1300" y="692"/>
                    <a:ext cx="87" cy="87"/>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3" name="Oval 85"/>
                  <p:cNvSpPr>
                    <a:spLocks noChangeArrowheads="1"/>
                  </p:cNvSpPr>
                  <p:nvPr/>
                </p:nvSpPr>
                <p:spPr bwMode="auto">
                  <a:xfrm rot="5323638" flipV="1">
                    <a:off x="1339" y="662"/>
                    <a:ext cx="86"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4" name="Oval 86"/>
                  <p:cNvSpPr>
                    <a:spLocks noChangeArrowheads="1"/>
                  </p:cNvSpPr>
                  <p:nvPr/>
                </p:nvSpPr>
                <p:spPr bwMode="auto">
                  <a:xfrm rot="5323638" flipV="1">
                    <a:off x="1329" y="741"/>
                    <a:ext cx="85" cy="87"/>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5" name="Oval 87"/>
                  <p:cNvSpPr>
                    <a:spLocks noChangeArrowheads="1"/>
                  </p:cNvSpPr>
                  <p:nvPr/>
                </p:nvSpPr>
                <p:spPr bwMode="auto">
                  <a:xfrm rot="-1800000">
                    <a:off x="1148" y="524"/>
                    <a:ext cx="452" cy="452"/>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6" name="Oval 88"/>
                  <p:cNvSpPr>
                    <a:spLocks noChangeArrowheads="1"/>
                  </p:cNvSpPr>
                  <p:nvPr/>
                </p:nvSpPr>
                <p:spPr bwMode="auto">
                  <a:xfrm rot="-1800000">
                    <a:off x="1267" y="580"/>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7" name="Oval 89"/>
                  <p:cNvSpPr>
                    <a:spLocks noChangeArrowheads="1"/>
                  </p:cNvSpPr>
                  <p:nvPr/>
                </p:nvSpPr>
                <p:spPr bwMode="auto">
                  <a:xfrm rot="-1800000">
                    <a:off x="1422" y="847"/>
                    <a:ext cx="66" cy="66"/>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8" name="Oval 90"/>
                  <p:cNvSpPr>
                    <a:spLocks noChangeArrowheads="1"/>
                  </p:cNvSpPr>
                  <p:nvPr/>
                </p:nvSpPr>
                <p:spPr bwMode="auto">
                  <a:xfrm rot="-1800000">
                    <a:off x="1168" y="499"/>
                    <a:ext cx="67" cy="67"/>
                  </a:xfrm>
                  <a:prstGeom prst="ellipse">
                    <a:avLst/>
                  </a:pr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29" name="Oval 91"/>
                  <p:cNvSpPr>
                    <a:spLocks noChangeArrowheads="1"/>
                  </p:cNvSpPr>
                  <p:nvPr/>
                </p:nvSpPr>
                <p:spPr bwMode="auto">
                  <a:xfrm rot="-1800000">
                    <a:off x="1441" y="972"/>
                    <a:ext cx="67" cy="66"/>
                  </a:xfrm>
                  <a:prstGeom prst="ellipse">
                    <a:avLst/>
                  </a:pr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0" name="Oval 92"/>
                  <p:cNvSpPr>
                    <a:spLocks noChangeArrowheads="1"/>
                  </p:cNvSpPr>
                  <p:nvPr/>
                </p:nvSpPr>
                <p:spPr bwMode="auto">
                  <a:xfrm rot="3600000">
                    <a:off x="1562" y="544"/>
                    <a:ext cx="65" cy="67"/>
                  </a:xfrm>
                  <a:prstGeom prst="ellipse">
                    <a:avLst/>
                  </a:pr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1" name="Oval 93"/>
                  <p:cNvSpPr>
                    <a:spLocks noChangeArrowheads="1"/>
                  </p:cNvSpPr>
                  <p:nvPr/>
                </p:nvSpPr>
                <p:spPr bwMode="auto">
                  <a:xfrm rot="3600000">
                    <a:off x="1089" y="818"/>
                    <a:ext cx="65" cy="66"/>
                  </a:xfrm>
                  <a:prstGeom prst="ellipse">
                    <a:avLst/>
                  </a:prstGeom>
                  <a:solidFill>
                    <a:srgbClr val="00CC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15" name="Text Box 94"/>
                <p:cNvSpPr txBox="1">
                  <a:spLocks noChangeArrowheads="1"/>
                </p:cNvSpPr>
                <p:nvPr/>
              </p:nvSpPr>
              <p:spPr bwMode="auto">
                <a:xfrm>
                  <a:off x="859" y="456"/>
                  <a:ext cx="20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en-US" sz="1400" b="1" i="0" u="none" strike="noStrike" kern="1200" cap="none" spc="0" normalizeH="0" baseline="0" noProof="0" dirty="0">
                      <a:ln>
                        <a:noFill/>
                      </a:ln>
                      <a:solidFill>
                        <a:srgbClr val="990000"/>
                      </a:solidFill>
                      <a:effectLst/>
                      <a:uLnTx/>
                      <a:uFillTx/>
                      <a:latin typeface="Arial" panose="020B0604020202020204" pitchFamily="34" charset="0"/>
                      <a:ea typeface="+mn-ea"/>
                      <a:cs typeface="+mn-cs"/>
                    </a:rPr>
                    <a:t>6</a:t>
                  </a:r>
                </a:p>
              </p:txBody>
            </p:sp>
          </p:grpSp>
          <p:grpSp>
            <p:nvGrpSpPr>
              <p:cNvPr id="34" name="Group 95"/>
              <p:cNvGrpSpPr>
                <a:grpSpLocks/>
              </p:cNvGrpSpPr>
              <p:nvPr/>
            </p:nvGrpSpPr>
            <p:grpSpPr bwMode="auto">
              <a:xfrm>
                <a:off x="72915" y="409921"/>
                <a:ext cx="536575" cy="536575"/>
                <a:chOff x="2596" y="385"/>
                <a:chExt cx="338" cy="338"/>
              </a:xfrm>
            </p:grpSpPr>
            <p:grpSp>
              <p:nvGrpSpPr>
                <p:cNvPr id="36" name="Group 96"/>
                <p:cNvGrpSpPr>
                  <a:grpSpLocks/>
                </p:cNvGrpSpPr>
                <p:nvPr/>
              </p:nvGrpSpPr>
              <p:grpSpPr bwMode="auto">
                <a:xfrm rot="-6300000">
                  <a:off x="2596" y="385"/>
                  <a:ext cx="338" cy="338"/>
                  <a:chOff x="3862" y="2132"/>
                  <a:chExt cx="452" cy="451"/>
                </a:xfrm>
              </p:grpSpPr>
              <p:grpSp>
                <p:nvGrpSpPr>
                  <p:cNvPr id="38" name="Group 97"/>
                  <p:cNvGrpSpPr>
                    <a:grpSpLocks/>
                  </p:cNvGrpSpPr>
                  <p:nvPr/>
                </p:nvGrpSpPr>
                <p:grpSpPr bwMode="auto">
                  <a:xfrm>
                    <a:off x="3862" y="2132"/>
                    <a:ext cx="452" cy="451"/>
                    <a:chOff x="3862" y="2132"/>
                    <a:chExt cx="452" cy="451"/>
                  </a:xfrm>
                </p:grpSpPr>
                <p:sp>
                  <p:nvSpPr>
                    <p:cNvPr id="40" name="Oval 98"/>
                    <p:cNvSpPr>
                      <a:spLocks noChangeArrowheads="1"/>
                    </p:cNvSpPr>
                    <p:nvPr/>
                  </p:nvSpPr>
                  <p:spPr bwMode="auto">
                    <a:xfrm>
                      <a:off x="4045" y="2314"/>
                      <a:ext cx="87" cy="8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41" name="Oval 99"/>
                    <p:cNvSpPr>
                      <a:spLocks noChangeArrowheads="1"/>
                    </p:cNvSpPr>
                    <p:nvPr/>
                  </p:nvSpPr>
                  <p:spPr bwMode="auto">
                    <a:xfrm>
                      <a:off x="3862" y="2132"/>
                      <a:ext cx="452" cy="451"/>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39" name="Oval 100"/>
                  <p:cNvSpPr>
                    <a:spLocks noChangeArrowheads="1"/>
                  </p:cNvSpPr>
                  <p:nvPr/>
                </p:nvSpPr>
                <p:spPr bwMode="auto">
                  <a:xfrm>
                    <a:off x="4061" y="2181"/>
                    <a:ext cx="66" cy="65"/>
                  </a:xfrm>
                  <a:prstGeom prst="ellipse">
                    <a:avLst/>
                  </a:prstGeom>
                  <a:solidFill>
                    <a:srgbClr val="33CC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37" name="Text Box 101"/>
                <p:cNvSpPr txBox="1">
                  <a:spLocks noChangeArrowheads="1"/>
                </p:cNvSpPr>
                <p:nvPr/>
              </p:nvSpPr>
              <p:spPr bwMode="auto">
                <a:xfrm>
                  <a:off x="2660" y="461"/>
                  <a:ext cx="20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en-US" sz="1400" b="1" i="0" u="none" strike="noStrike" kern="1200" cap="none" spc="0" normalizeH="0" baseline="0" noProof="0" dirty="0">
                      <a:ln>
                        <a:noFill/>
                      </a:ln>
                      <a:solidFill>
                        <a:srgbClr val="990000"/>
                      </a:solidFill>
                      <a:effectLst/>
                      <a:uLnTx/>
                      <a:uFillTx/>
                      <a:latin typeface="Arial" panose="020B0604020202020204" pitchFamily="34" charset="0"/>
                      <a:ea typeface="+mn-ea"/>
                      <a:cs typeface="+mn-cs"/>
                    </a:rPr>
                    <a:t>1</a:t>
                  </a:r>
                </a:p>
              </p:txBody>
            </p:sp>
          </p:grpSp>
          <p:grpSp>
            <p:nvGrpSpPr>
              <p:cNvPr id="48" name="Group 139"/>
              <p:cNvGrpSpPr>
                <a:grpSpLocks/>
              </p:cNvGrpSpPr>
              <p:nvPr/>
            </p:nvGrpSpPr>
            <p:grpSpPr bwMode="auto">
              <a:xfrm rot="19182279">
                <a:off x="47013" y="1146274"/>
                <a:ext cx="963144" cy="968789"/>
                <a:chOff x="4872" y="2689"/>
                <a:chExt cx="546" cy="550"/>
              </a:xfrm>
            </p:grpSpPr>
            <p:sp>
              <p:nvSpPr>
                <p:cNvPr id="67" name="Oval 140"/>
                <p:cNvSpPr>
                  <a:spLocks noChangeArrowheads="1"/>
                </p:cNvSpPr>
                <p:nvPr/>
              </p:nvSpPr>
              <p:spPr bwMode="auto">
                <a:xfrm rot="1348549">
                  <a:off x="4872" y="2689"/>
                  <a:ext cx="546" cy="550"/>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8" name="Oval 141"/>
                <p:cNvSpPr>
                  <a:spLocks noChangeArrowheads="1"/>
                </p:cNvSpPr>
                <p:nvPr/>
              </p:nvSpPr>
              <p:spPr bwMode="auto">
                <a:xfrm rot="1348549">
                  <a:off x="5132" y="2894"/>
                  <a:ext cx="70" cy="7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69" name="Oval 142"/>
                <p:cNvSpPr>
                  <a:spLocks noChangeArrowheads="1"/>
                </p:cNvSpPr>
                <p:nvPr/>
              </p:nvSpPr>
              <p:spPr bwMode="auto">
                <a:xfrm rot="1348549">
                  <a:off x="5087" y="2960"/>
                  <a:ext cx="70" cy="70"/>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0" name="Oval 143"/>
                <p:cNvSpPr>
                  <a:spLocks noChangeArrowheads="1"/>
                </p:cNvSpPr>
                <p:nvPr/>
              </p:nvSpPr>
              <p:spPr bwMode="auto">
                <a:xfrm rot="1348549" flipV="1">
                  <a:off x="5071" y="2908"/>
                  <a:ext cx="70" cy="7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1" name="Oval 144"/>
                <p:cNvSpPr>
                  <a:spLocks noChangeArrowheads="1"/>
                </p:cNvSpPr>
                <p:nvPr/>
              </p:nvSpPr>
              <p:spPr bwMode="auto">
                <a:xfrm rot="1348549" flipV="1">
                  <a:off x="5144" y="2950"/>
                  <a:ext cx="70" cy="70"/>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2" name="Oval 145"/>
                <p:cNvSpPr>
                  <a:spLocks noChangeArrowheads="1"/>
                </p:cNvSpPr>
                <p:nvPr/>
              </p:nvSpPr>
              <p:spPr bwMode="auto">
                <a:xfrm rot="8472187">
                  <a:off x="5126" y="2958"/>
                  <a:ext cx="70" cy="7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3" name="Oval 146"/>
                <p:cNvSpPr>
                  <a:spLocks noChangeArrowheads="1"/>
                </p:cNvSpPr>
                <p:nvPr/>
              </p:nvSpPr>
              <p:spPr bwMode="auto">
                <a:xfrm rot="8472187">
                  <a:off x="5102" y="2903"/>
                  <a:ext cx="69" cy="70"/>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4" name="Oval 147"/>
                <p:cNvSpPr>
                  <a:spLocks noChangeArrowheads="1"/>
                </p:cNvSpPr>
                <p:nvPr/>
              </p:nvSpPr>
              <p:spPr bwMode="auto">
                <a:xfrm rot="8472187" flipV="1">
                  <a:off x="5144" y="2912"/>
                  <a:ext cx="70" cy="7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5" name="Oval 148"/>
                <p:cNvSpPr>
                  <a:spLocks noChangeArrowheads="1"/>
                </p:cNvSpPr>
                <p:nvPr/>
              </p:nvSpPr>
              <p:spPr bwMode="auto">
                <a:xfrm rot="8472187" flipV="1">
                  <a:off x="5086" y="2944"/>
                  <a:ext cx="70" cy="70"/>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6" name="Oval 149"/>
                <p:cNvSpPr>
                  <a:spLocks noChangeArrowheads="1"/>
                </p:cNvSpPr>
                <p:nvPr/>
              </p:nvSpPr>
              <p:spPr bwMode="auto">
                <a:xfrm rot="1348549">
                  <a:off x="4962" y="2780"/>
                  <a:ext cx="366" cy="367"/>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7" name="Oval 150"/>
                <p:cNvSpPr>
                  <a:spLocks noChangeArrowheads="1"/>
                </p:cNvSpPr>
                <p:nvPr/>
              </p:nvSpPr>
              <p:spPr bwMode="auto">
                <a:xfrm rot="1348549">
                  <a:off x="5170" y="2822"/>
                  <a:ext cx="53" cy="55"/>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8" name="Oval 151"/>
                <p:cNvSpPr>
                  <a:spLocks noChangeArrowheads="1"/>
                </p:cNvSpPr>
                <p:nvPr/>
              </p:nvSpPr>
              <p:spPr bwMode="auto">
                <a:xfrm rot="1348549">
                  <a:off x="5074" y="3054"/>
                  <a:ext cx="53" cy="55"/>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79" name="Oval 152"/>
                <p:cNvSpPr>
                  <a:spLocks noChangeArrowheads="1"/>
                </p:cNvSpPr>
                <p:nvPr/>
              </p:nvSpPr>
              <p:spPr bwMode="auto">
                <a:xfrm rot="1348549">
                  <a:off x="5194" y="2713"/>
                  <a:ext cx="54" cy="54"/>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0" name="Oval 153"/>
                <p:cNvSpPr>
                  <a:spLocks noChangeArrowheads="1"/>
                </p:cNvSpPr>
                <p:nvPr/>
              </p:nvSpPr>
              <p:spPr bwMode="auto">
                <a:xfrm rot="1348549">
                  <a:off x="4956" y="3093"/>
                  <a:ext cx="54" cy="54"/>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1" name="Oval 154"/>
                <p:cNvSpPr>
                  <a:spLocks noChangeArrowheads="1"/>
                </p:cNvSpPr>
                <p:nvPr/>
              </p:nvSpPr>
              <p:spPr bwMode="auto">
                <a:xfrm rot="6748549">
                  <a:off x="5309" y="3060"/>
                  <a:ext cx="53" cy="54"/>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2" name="Oval 155"/>
                <p:cNvSpPr>
                  <a:spLocks noChangeArrowheads="1"/>
                </p:cNvSpPr>
                <p:nvPr/>
              </p:nvSpPr>
              <p:spPr bwMode="auto">
                <a:xfrm rot="6748549">
                  <a:off x="4948" y="2781"/>
                  <a:ext cx="55" cy="54"/>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3" name="Oval 156"/>
                <p:cNvSpPr>
                  <a:spLocks noChangeArrowheads="1"/>
                </p:cNvSpPr>
                <p:nvPr/>
              </p:nvSpPr>
              <p:spPr bwMode="auto">
                <a:xfrm rot="1348549">
                  <a:off x="5019" y="3140"/>
                  <a:ext cx="54" cy="55"/>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84" name="Oval 157"/>
                <p:cNvSpPr>
                  <a:spLocks noChangeArrowheads="1"/>
                </p:cNvSpPr>
                <p:nvPr/>
              </p:nvSpPr>
              <p:spPr bwMode="auto">
                <a:xfrm rot="6748549">
                  <a:off x="5251" y="3119"/>
                  <a:ext cx="53" cy="55"/>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128" name="Group 31"/>
              <p:cNvGrpSpPr>
                <a:grpSpLocks/>
              </p:cNvGrpSpPr>
              <p:nvPr/>
            </p:nvGrpSpPr>
            <p:grpSpPr bwMode="auto">
              <a:xfrm>
                <a:off x="998024" y="1597103"/>
                <a:ext cx="1187450" cy="1281113"/>
                <a:chOff x="2809" y="1705"/>
                <a:chExt cx="748" cy="807"/>
              </a:xfrm>
            </p:grpSpPr>
            <p:sp>
              <p:nvSpPr>
                <p:cNvPr id="129" name="Text Box 32"/>
                <p:cNvSpPr txBox="1">
                  <a:spLocks noChangeArrowheads="1"/>
                </p:cNvSpPr>
                <p:nvPr/>
              </p:nvSpPr>
              <p:spPr bwMode="auto">
                <a:xfrm>
                  <a:off x="3286" y="1705"/>
                  <a:ext cx="27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altLang="en-US" sz="1600" b="0" i="0" u="none" strike="noStrike" kern="1200" cap="none" spc="0" normalizeH="0" baseline="0" noProof="0" dirty="0">
                      <a:ln>
                        <a:noFill/>
                      </a:ln>
                      <a:solidFill>
                        <a:prstClr val="black"/>
                      </a:solidFill>
                      <a:effectLst/>
                      <a:uLnTx/>
                      <a:uFillTx/>
                      <a:latin typeface="Arial" panose="020B0604020202020204" pitchFamily="34" charset="0"/>
                      <a:ea typeface="+mn-ea"/>
                      <a:cs typeface="+mn-cs"/>
                    </a:rPr>
                    <a:t>+1</a:t>
                  </a:r>
                </a:p>
              </p:txBody>
            </p:sp>
            <p:grpSp>
              <p:nvGrpSpPr>
                <p:cNvPr id="130" name="Group 33"/>
                <p:cNvGrpSpPr>
                  <a:grpSpLocks/>
                </p:cNvGrpSpPr>
                <p:nvPr/>
              </p:nvGrpSpPr>
              <p:grpSpPr bwMode="auto">
                <a:xfrm>
                  <a:off x="2809" y="1836"/>
                  <a:ext cx="673" cy="676"/>
                  <a:chOff x="2783" y="1836"/>
                  <a:chExt cx="673" cy="676"/>
                </a:xfrm>
              </p:grpSpPr>
              <p:grpSp>
                <p:nvGrpSpPr>
                  <p:cNvPr id="131" name="Group 34"/>
                  <p:cNvGrpSpPr>
                    <a:grpSpLocks/>
                  </p:cNvGrpSpPr>
                  <p:nvPr/>
                </p:nvGrpSpPr>
                <p:grpSpPr bwMode="auto">
                  <a:xfrm>
                    <a:off x="2783" y="1836"/>
                    <a:ext cx="673" cy="676"/>
                    <a:chOff x="3500" y="1724"/>
                    <a:chExt cx="1228" cy="1235"/>
                  </a:xfrm>
                </p:grpSpPr>
                <p:sp>
                  <p:nvSpPr>
                    <p:cNvPr id="133" name="Oval 35"/>
                    <p:cNvSpPr>
                      <a:spLocks noChangeArrowheads="1"/>
                    </p:cNvSpPr>
                    <p:nvPr/>
                  </p:nvSpPr>
                  <p:spPr bwMode="auto">
                    <a:xfrm>
                      <a:off x="3500" y="1724"/>
                      <a:ext cx="1228" cy="1235"/>
                    </a:xfrm>
                    <a:prstGeom prst="ellipse">
                      <a:avLst/>
                    </a:prstGeom>
                    <a:gradFill rotWithShape="0">
                      <a:gsLst>
                        <a:gs pos="0">
                          <a:schemeClr val="bg1"/>
                        </a:gs>
                        <a:gs pos="100000">
                          <a:srgbClr val="000099">
                            <a:alpha val="79999"/>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4" name="Oval 36"/>
                    <p:cNvSpPr>
                      <a:spLocks noChangeArrowheads="1"/>
                    </p:cNvSpPr>
                    <p:nvPr/>
                  </p:nvSpPr>
                  <p:spPr bwMode="auto">
                    <a:xfrm>
                      <a:off x="4055" y="2176"/>
                      <a:ext cx="158" cy="15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5" name="Oval 37"/>
                    <p:cNvSpPr>
                      <a:spLocks noChangeArrowheads="1"/>
                    </p:cNvSpPr>
                    <p:nvPr/>
                  </p:nvSpPr>
                  <p:spPr bwMode="auto">
                    <a:xfrm>
                      <a:off x="4017" y="2351"/>
                      <a:ext cx="159" cy="15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6" name="Oval 38"/>
                    <p:cNvSpPr>
                      <a:spLocks noChangeArrowheads="1"/>
                    </p:cNvSpPr>
                    <p:nvPr/>
                  </p:nvSpPr>
                  <p:spPr bwMode="auto">
                    <a:xfrm flipV="1">
                      <a:off x="3940" y="2255"/>
                      <a:ext cx="159" cy="157"/>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7" name="Oval 39"/>
                    <p:cNvSpPr>
                      <a:spLocks noChangeArrowheads="1"/>
                    </p:cNvSpPr>
                    <p:nvPr/>
                  </p:nvSpPr>
                  <p:spPr bwMode="auto">
                    <a:xfrm flipV="1">
                      <a:off x="4130" y="2281"/>
                      <a:ext cx="158" cy="156"/>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8" name="Oval 40"/>
                    <p:cNvSpPr>
                      <a:spLocks noChangeArrowheads="1"/>
                    </p:cNvSpPr>
                    <p:nvPr/>
                  </p:nvSpPr>
                  <p:spPr bwMode="auto">
                    <a:xfrm rot="7123638">
                      <a:off x="4098" y="2310"/>
                      <a:ext cx="156" cy="159"/>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9" name="Oval 41"/>
                    <p:cNvSpPr>
                      <a:spLocks noChangeArrowheads="1"/>
                    </p:cNvSpPr>
                    <p:nvPr/>
                  </p:nvSpPr>
                  <p:spPr bwMode="auto">
                    <a:xfrm rot="7123638">
                      <a:off x="4000" y="2215"/>
                      <a:ext cx="158" cy="158"/>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0" name="Oval 42"/>
                    <p:cNvSpPr>
                      <a:spLocks noChangeArrowheads="1"/>
                    </p:cNvSpPr>
                    <p:nvPr/>
                  </p:nvSpPr>
                  <p:spPr bwMode="auto">
                    <a:xfrm rot="7123638" flipV="1">
                      <a:off x="4091" y="2202"/>
                      <a:ext cx="156" cy="156"/>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1" name="Oval 43"/>
                    <p:cNvSpPr>
                      <a:spLocks noChangeArrowheads="1"/>
                    </p:cNvSpPr>
                    <p:nvPr/>
                  </p:nvSpPr>
                  <p:spPr bwMode="auto">
                    <a:xfrm rot="7123638" flipV="1">
                      <a:off x="4001" y="2318"/>
                      <a:ext cx="155" cy="158"/>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2" name="Oval 44"/>
                    <p:cNvSpPr>
                      <a:spLocks noChangeArrowheads="1"/>
                    </p:cNvSpPr>
                    <p:nvPr/>
                  </p:nvSpPr>
                  <p:spPr bwMode="auto">
                    <a:xfrm>
                      <a:off x="3702" y="1930"/>
                      <a:ext cx="825" cy="825"/>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3" name="Oval 45"/>
                    <p:cNvSpPr>
                      <a:spLocks noChangeArrowheads="1"/>
                    </p:cNvSpPr>
                    <p:nvPr/>
                  </p:nvSpPr>
                  <p:spPr bwMode="auto">
                    <a:xfrm>
                      <a:off x="4063" y="1999"/>
                      <a:ext cx="121" cy="120"/>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4" name="Oval 46"/>
                    <p:cNvSpPr>
                      <a:spLocks noChangeArrowheads="1"/>
                    </p:cNvSpPr>
                    <p:nvPr/>
                  </p:nvSpPr>
                  <p:spPr bwMode="auto">
                    <a:xfrm>
                      <a:off x="4063" y="2564"/>
                      <a:ext cx="121" cy="120"/>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5" name="Oval 47"/>
                    <p:cNvSpPr>
                      <a:spLocks noChangeArrowheads="1"/>
                    </p:cNvSpPr>
                    <p:nvPr/>
                  </p:nvSpPr>
                  <p:spPr bwMode="auto">
                    <a:xfrm>
                      <a:off x="3978" y="1781"/>
                      <a:ext cx="123" cy="12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6" name="Oval 48"/>
                    <p:cNvSpPr>
                      <a:spLocks noChangeArrowheads="1"/>
                    </p:cNvSpPr>
                    <p:nvPr/>
                  </p:nvSpPr>
                  <p:spPr bwMode="auto">
                    <a:xfrm>
                      <a:off x="4140" y="1781"/>
                      <a:ext cx="123" cy="123"/>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7" name="Oval 49"/>
                    <p:cNvSpPr>
                      <a:spLocks noChangeArrowheads="1"/>
                    </p:cNvSpPr>
                    <p:nvPr/>
                  </p:nvSpPr>
                  <p:spPr bwMode="auto">
                    <a:xfrm>
                      <a:off x="3978" y="2779"/>
                      <a:ext cx="123" cy="12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8" name="Oval 50"/>
                    <p:cNvSpPr>
                      <a:spLocks noChangeArrowheads="1"/>
                    </p:cNvSpPr>
                    <p:nvPr/>
                  </p:nvSpPr>
                  <p:spPr bwMode="auto">
                    <a:xfrm>
                      <a:off x="4140" y="2779"/>
                      <a:ext cx="123" cy="120"/>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49" name="Oval 51"/>
                    <p:cNvSpPr>
                      <a:spLocks noChangeArrowheads="1"/>
                    </p:cNvSpPr>
                    <p:nvPr/>
                  </p:nvSpPr>
                  <p:spPr bwMode="auto">
                    <a:xfrm rot="5400000">
                      <a:off x="4561" y="2212"/>
                      <a:ext cx="119"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50" name="Oval 52"/>
                    <p:cNvSpPr>
                      <a:spLocks noChangeArrowheads="1"/>
                    </p:cNvSpPr>
                    <p:nvPr/>
                  </p:nvSpPr>
                  <p:spPr bwMode="auto">
                    <a:xfrm rot="5400000">
                      <a:off x="4560" y="2371"/>
                      <a:ext cx="121"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51" name="Oval 53"/>
                    <p:cNvSpPr>
                      <a:spLocks noChangeArrowheads="1"/>
                    </p:cNvSpPr>
                    <p:nvPr/>
                  </p:nvSpPr>
                  <p:spPr bwMode="auto">
                    <a:xfrm rot="5400000">
                      <a:off x="3564" y="2212"/>
                      <a:ext cx="119"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52" name="Oval 54"/>
                    <p:cNvSpPr>
                      <a:spLocks noChangeArrowheads="1"/>
                    </p:cNvSpPr>
                    <p:nvPr/>
                  </p:nvSpPr>
                  <p:spPr bwMode="auto">
                    <a:xfrm rot="5400000">
                      <a:off x="3563" y="2371"/>
                      <a:ext cx="121" cy="121"/>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sp>
                <p:nvSpPr>
                  <p:cNvPr id="132" name="Text Box 55"/>
                  <p:cNvSpPr txBox="1">
                    <a:spLocks noChangeArrowheads="1"/>
                  </p:cNvSpPr>
                  <p:nvPr/>
                </p:nvSpPr>
                <p:spPr bwMode="auto">
                  <a:xfrm>
                    <a:off x="2991" y="2063"/>
                    <a:ext cx="300"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altLang="en-US" sz="1600" b="0" i="0" u="none" strike="noStrike" kern="1200" cap="none" spc="0" normalizeH="0" baseline="0" noProof="0" dirty="0">
                        <a:ln>
                          <a:noFill/>
                        </a:ln>
                        <a:solidFill>
                          <a:srgbClr val="800000"/>
                        </a:solidFill>
                        <a:effectLst/>
                        <a:uLnTx/>
                        <a:uFillTx/>
                        <a:latin typeface="Times New Roman" panose="02020603050405020304" pitchFamily="18" charset="0"/>
                        <a:ea typeface="+mn-ea"/>
                        <a:cs typeface="+mn-cs"/>
                      </a:rPr>
                      <a:t>11</a:t>
                    </a:r>
                  </a:p>
                </p:txBody>
              </p:sp>
            </p:grpSp>
          </p:grpSp>
        </p:grpSp>
        <p:grpSp>
          <p:nvGrpSpPr>
            <p:cNvPr id="32" name="Group 31">
              <a:extLst>
                <a:ext uri="{FF2B5EF4-FFF2-40B4-BE49-F238E27FC236}">
                  <a16:creationId xmlns:a16="http://schemas.microsoft.com/office/drawing/2014/main" id="{4133EB02-0652-4187-A676-AA3F43A02B95}"/>
                </a:ext>
              </a:extLst>
            </p:cNvPr>
            <p:cNvGrpSpPr/>
            <p:nvPr/>
          </p:nvGrpSpPr>
          <p:grpSpPr>
            <a:xfrm>
              <a:off x="2088514" y="279075"/>
              <a:ext cx="2531251" cy="2467571"/>
              <a:chOff x="2088514" y="279075"/>
              <a:chExt cx="2531251" cy="2467571"/>
            </a:xfrm>
          </p:grpSpPr>
          <p:grpSp>
            <p:nvGrpSpPr>
              <p:cNvPr id="188" name="Group 187"/>
              <p:cNvGrpSpPr/>
              <p:nvPr/>
            </p:nvGrpSpPr>
            <p:grpSpPr>
              <a:xfrm>
                <a:off x="2144710" y="279075"/>
                <a:ext cx="1535502" cy="1171525"/>
                <a:chOff x="3750152" y="3900480"/>
                <a:chExt cx="1535502" cy="1171525"/>
              </a:xfrm>
            </p:grpSpPr>
            <p:grpSp>
              <p:nvGrpSpPr>
                <p:cNvPr id="190" name="Group 189"/>
                <p:cNvGrpSpPr/>
                <p:nvPr/>
              </p:nvGrpSpPr>
              <p:grpSpPr>
                <a:xfrm rot="18900000">
                  <a:off x="4082426" y="4140536"/>
                  <a:ext cx="847971" cy="931469"/>
                  <a:chOff x="1232190" y="4175682"/>
                  <a:chExt cx="847971" cy="931469"/>
                </a:xfrm>
              </p:grpSpPr>
              <p:sp>
                <p:nvSpPr>
                  <p:cNvPr id="194" name="TextBox 193"/>
                  <p:cNvSpPr txBox="1"/>
                  <p:nvPr/>
                </p:nvSpPr>
                <p:spPr>
                  <a:xfrm rot="2700000">
                    <a:off x="1638301" y="4217432"/>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O</a:t>
                    </a:r>
                  </a:p>
                </p:txBody>
              </p:sp>
              <p:sp>
                <p:nvSpPr>
                  <p:cNvPr id="195" name="TextBox 194"/>
                  <p:cNvSpPr txBox="1"/>
                  <p:nvPr/>
                </p:nvSpPr>
                <p:spPr>
                  <a:xfrm rot="2700000">
                    <a:off x="1638300" y="4665292"/>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H</a:t>
                    </a:r>
                  </a:p>
                </p:txBody>
              </p:sp>
              <p:sp>
                <p:nvSpPr>
                  <p:cNvPr id="196" name="TextBox 195"/>
                  <p:cNvSpPr txBox="1"/>
                  <p:nvPr/>
                </p:nvSpPr>
                <p:spPr>
                  <a:xfrm rot="2700000">
                    <a:off x="1190440" y="4217433"/>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H</a:t>
                    </a:r>
                  </a:p>
                </p:txBody>
              </p:sp>
              <p:cxnSp>
                <p:nvCxnSpPr>
                  <p:cNvPr id="197" name="Straight Connector 196"/>
                  <p:cNvCxnSpPr/>
                  <p:nvPr/>
                </p:nvCxnSpPr>
                <p:spPr>
                  <a:xfrm>
                    <a:off x="1588510" y="4430402"/>
                    <a:ext cx="135330"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rot="5400000">
                    <a:off x="1812441" y="4654333"/>
                    <a:ext cx="135330"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91" name="Rectangle 30"/>
                <p:cNvSpPr>
                  <a:spLocks noChangeArrowheads="1"/>
                </p:cNvSpPr>
                <p:nvPr/>
              </p:nvSpPr>
              <p:spPr bwMode="auto">
                <a:xfrm>
                  <a:off x="4841154" y="4295216"/>
                  <a:ext cx="444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8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δ</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a:t>
                  </a:r>
                </a:p>
              </p:txBody>
            </p:sp>
            <p:sp>
              <p:nvSpPr>
                <p:cNvPr id="192" name="Rectangle 31"/>
                <p:cNvSpPr>
                  <a:spLocks noChangeArrowheads="1"/>
                </p:cNvSpPr>
                <p:nvPr/>
              </p:nvSpPr>
              <p:spPr bwMode="auto">
                <a:xfrm>
                  <a:off x="4448864" y="3900480"/>
                  <a:ext cx="3952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800" b="0" i="0" u="none" strike="noStrike" kern="1200" cap="none" spc="0" normalizeH="0" baseline="0" noProof="0" dirty="0">
                      <a:ln>
                        <a:noFill/>
                      </a:ln>
                      <a:solidFill>
                        <a:srgbClr val="0000FF"/>
                      </a:solidFill>
                      <a:effectLst/>
                      <a:uLnTx/>
                      <a:uFillTx/>
                      <a:latin typeface="Arial" panose="020B0604020202020204" pitchFamily="34" charset="0"/>
                      <a:ea typeface="+mn-ea"/>
                      <a:cs typeface="+mn-cs"/>
                    </a:rPr>
                    <a:t>δ</a:t>
                  </a:r>
                  <a:r>
                    <a:rPr kumimoji="0" lang="en-US" sz="1800" b="0" i="0" u="none" strike="noStrike" kern="1200" cap="none" spc="0" normalizeH="0" baseline="30000" noProof="0" dirty="0">
                      <a:ln>
                        <a:noFill/>
                      </a:ln>
                      <a:solidFill>
                        <a:srgbClr val="0000FF"/>
                      </a:solidFill>
                      <a:effectLst/>
                      <a:uLnTx/>
                      <a:uFillTx/>
                      <a:latin typeface="Arial" panose="020B0604020202020204" pitchFamily="34" charset="0"/>
                      <a:ea typeface="+mn-ea"/>
                      <a:cs typeface="+mn-cs"/>
                    </a:rPr>
                    <a:t>–</a:t>
                  </a:r>
                </a:p>
              </p:txBody>
            </p:sp>
            <p:sp>
              <p:nvSpPr>
                <p:cNvPr id="193" name="Rectangle 30"/>
                <p:cNvSpPr>
                  <a:spLocks noChangeArrowheads="1"/>
                </p:cNvSpPr>
                <p:nvPr/>
              </p:nvSpPr>
              <p:spPr bwMode="auto">
                <a:xfrm>
                  <a:off x="3750152" y="4295216"/>
                  <a:ext cx="444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l-GR" sz="18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δ</a:t>
                  </a:r>
                  <a:r>
                    <a:rPr kumimoji="0" lang="en-US" sz="1800" b="0" i="0" u="none" strike="noStrike" kern="1200" cap="none" spc="0" normalizeH="0" baseline="0" noProof="0" dirty="0">
                      <a:ln>
                        <a:noFill/>
                      </a:ln>
                      <a:solidFill>
                        <a:srgbClr val="FF0000"/>
                      </a:solidFill>
                      <a:effectLst/>
                      <a:uLnTx/>
                      <a:uFillTx/>
                      <a:latin typeface="Arial" panose="020B0604020202020204" pitchFamily="34" charset="0"/>
                      <a:ea typeface="+mn-ea"/>
                      <a:cs typeface="+mn-cs"/>
                    </a:rPr>
                    <a:t>+</a:t>
                  </a:r>
                </a:p>
              </p:txBody>
            </p:sp>
          </p:grpSp>
          <p:grpSp>
            <p:nvGrpSpPr>
              <p:cNvPr id="218" name="Group 217"/>
              <p:cNvGrpSpPr/>
              <p:nvPr/>
            </p:nvGrpSpPr>
            <p:grpSpPr>
              <a:xfrm>
                <a:off x="3267375" y="345757"/>
                <a:ext cx="1017051" cy="400110"/>
                <a:chOff x="2512118" y="1488882"/>
                <a:chExt cx="1017051" cy="400110"/>
              </a:xfrm>
            </p:grpSpPr>
            <p:sp>
              <p:nvSpPr>
                <p:cNvPr id="212" name="TextBox 211"/>
                <p:cNvSpPr txBox="1"/>
                <p:nvPr/>
              </p:nvSpPr>
              <p:spPr>
                <a:xfrm>
                  <a:off x="2512118" y="1488882"/>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O</a:t>
                  </a:r>
                </a:p>
              </p:txBody>
            </p:sp>
            <p:grpSp>
              <p:nvGrpSpPr>
                <p:cNvPr id="216" name="Group 215"/>
                <p:cNvGrpSpPr/>
                <p:nvPr/>
              </p:nvGrpSpPr>
              <p:grpSpPr>
                <a:xfrm>
                  <a:off x="2893362" y="1637603"/>
                  <a:ext cx="239035" cy="79359"/>
                  <a:chOff x="4628800" y="1463147"/>
                  <a:chExt cx="682788" cy="106213"/>
                </a:xfrm>
              </p:grpSpPr>
              <p:cxnSp>
                <p:nvCxnSpPr>
                  <p:cNvPr id="214" name="Straight Connector 213"/>
                  <p:cNvCxnSpPr/>
                  <p:nvPr/>
                </p:nvCxnSpPr>
                <p:spPr>
                  <a:xfrm>
                    <a:off x="4628800" y="1463147"/>
                    <a:ext cx="682788"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a:off x="4628800" y="1569360"/>
                    <a:ext cx="682788"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7" name="TextBox 216"/>
                <p:cNvSpPr txBox="1"/>
                <p:nvPr/>
              </p:nvSpPr>
              <p:spPr>
                <a:xfrm>
                  <a:off x="3045560" y="1488882"/>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O</a:t>
                  </a:r>
                </a:p>
              </p:txBody>
            </p:sp>
          </p:grpSp>
          <p:grpSp>
            <p:nvGrpSpPr>
              <p:cNvPr id="219" name="Group 218"/>
              <p:cNvGrpSpPr/>
              <p:nvPr/>
            </p:nvGrpSpPr>
            <p:grpSpPr>
              <a:xfrm>
                <a:off x="2185475" y="1236360"/>
                <a:ext cx="1574951" cy="400110"/>
                <a:chOff x="2512118" y="1488882"/>
                <a:chExt cx="1574951" cy="400110"/>
              </a:xfrm>
            </p:grpSpPr>
            <p:sp>
              <p:nvSpPr>
                <p:cNvPr id="220" name="TextBox 219"/>
                <p:cNvSpPr txBox="1"/>
                <p:nvPr/>
              </p:nvSpPr>
              <p:spPr>
                <a:xfrm>
                  <a:off x="2512118" y="1488882"/>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O</a:t>
                  </a:r>
                </a:p>
              </p:txBody>
            </p:sp>
            <p:grpSp>
              <p:nvGrpSpPr>
                <p:cNvPr id="221" name="Group 220"/>
                <p:cNvGrpSpPr/>
                <p:nvPr/>
              </p:nvGrpSpPr>
              <p:grpSpPr>
                <a:xfrm>
                  <a:off x="2893362" y="1637603"/>
                  <a:ext cx="796935" cy="79359"/>
                  <a:chOff x="4628800" y="1463147"/>
                  <a:chExt cx="2276393" cy="106213"/>
                </a:xfrm>
              </p:grpSpPr>
              <p:cxnSp>
                <p:nvCxnSpPr>
                  <p:cNvPr id="223" name="Straight Connector 222"/>
                  <p:cNvCxnSpPr/>
                  <p:nvPr/>
                </p:nvCxnSpPr>
                <p:spPr>
                  <a:xfrm>
                    <a:off x="4628800" y="1463147"/>
                    <a:ext cx="682788"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a:off x="4628800" y="1569360"/>
                    <a:ext cx="682788"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a:off x="6222405" y="1463147"/>
                    <a:ext cx="682788"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a:off x="6222405" y="1569360"/>
                    <a:ext cx="682788" cy="0"/>
                  </a:xfrm>
                  <a:prstGeom prst="line">
                    <a:avLst/>
                  </a:prstGeom>
                  <a:ln w="38100" cap="rnd">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22" name="TextBox 221"/>
                <p:cNvSpPr txBox="1"/>
                <p:nvPr/>
              </p:nvSpPr>
              <p:spPr>
                <a:xfrm>
                  <a:off x="3045560" y="1488882"/>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C</a:t>
                  </a:r>
                </a:p>
              </p:txBody>
            </p:sp>
            <p:sp>
              <p:nvSpPr>
                <p:cNvPr id="227" name="TextBox 226"/>
                <p:cNvSpPr txBox="1"/>
                <p:nvPr/>
              </p:nvSpPr>
              <p:spPr>
                <a:xfrm>
                  <a:off x="3603460" y="1488882"/>
                  <a:ext cx="483609" cy="400110"/>
                </a:xfrm>
                <a:prstGeom prst="rect">
                  <a:avLst/>
                </a:prstGeom>
                <a:noFill/>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srgbClr val="9BBB59">
                          <a:lumMod val="50000"/>
                        </a:srgbClr>
                      </a:solidFill>
                      <a:effectLst/>
                      <a:uLnTx/>
                      <a:uFillTx/>
                      <a:latin typeface="Calibri"/>
                      <a:ea typeface="+mn-ea"/>
                      <a:cs typeface="+mn-cs"/>
                    </a:rPr>
                    <a:t>O</a:t>
                  </a:r>
                </a:p>
              </p:txBody>
            </p:sp>
          </p:grpSp>
          <p:grpSp>
            <p:nvGrpSpPr>
              <p:cNvPr id="283" name="Group 282"/>
              <p:cNvGrpSpPr/>
              <p:nvPr/>
            </p:nvGrpSpPr>
            <p:grpSpPr>
              <a:xfrm>
                <a:off x="2088514" y="1352003"/>
                <a:ext cx="2531251" cy="1394643"/>
                <a:chOff x="5356225" y="3635375"/>
                <a:chExt cx="3192463" cy="1758950"/>
              </a:xfrm>
            </p:grpSpPr>
            <p:sp>
              <p:nvSpPr>
                <p:cNvPr id="228" name="Text Box 5"/>
                <p:cNvSpPr txBox="1">
                  <a:spLocks noChangeArrowheads="1"/>
                </p:cNvSpPr>
                <p:nvPr/>
              </p:nvSpPr>
              <p:spPr bwMode="auto">
                <a:xfrm>
                  <a:off x="5356225" y="4413251"/>
                  <a:ext cx="500063" cy="291130"/>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FF0000"/>
                      </a:solidFill>
                      <a:effectLst/>
                      <a:uLnTx/>
                      <a:uFillTx/>
                      <a:latin typeface="Times New Roman" pitchFamily="18" charset="0"/>
                      <a:ea typeface="+mn-ea"/>
                      <a:cs typeface="+mn-cs"/>
                    </a:rPr>
                    <a:t>H</a:t>
                  </a:r>
                  <a:r>
                    <a:rPr kumimoji="0" lang="en-US" sz="900" b="1" i="0" u="none" strike="noStrike" kern="1200" cap="none" spc="0" normalizeH="0" baseline="30000" noProof="0" dirty="0">
                      <a:ln>
                        <a:noFill/>
                      </a:ln>
                      <a:solidFill>
                        <a:srgbClr val="FF0000"/>
                      </a:solidFill>
                      <a:effectLst/>
                      <a:uLnTx/>
                      <a:uFillTx/>
                      <a:latin typeface="Times New Roman" pitchFamily="18" charset="0"/>
                      <a:ea typeface="+mn-ea"/>
                      <a:cs typeface="+mn-cs"/>
                    </a:rPr>
                    <a:t>+</a:t>
                  </a:r>
                  <a:endParaRPr kumimoji="0" lang="en-US" sz="900" b="1" i="0" u="none" strike="noStrike" kern="1200" cap="none" spc="0" normalizeH="0" baseline="0" noProof="0" dirty="0">
                    <a:ln>
                      <a:noFill/>
                    </a:ln>
                    <a:solidFill>
                      <a:srgbClr val="FF0000"/>
                    </a:solidFill>
                    <a:effectLst/>
                    <a:uLnTx/>
                    <a:uFillTx/>
                    <a:latin typeface="Times New Roman" pitchFamily="18" charset="0"/>
                    <a:ea typeface="+mn-ea"/>
                    <a:cs typeface="+mn-cs"/>
                  </a:endParaRPr>
                </a:p>
              </p:txBody>
            </p:sp>
            <p:sp>
              <p:nvSpPr>
                <p:cNvPr id="229" name="Line 6"/>
                <p:cNvSpPr>
                  <a:spLocks noChangeShapeType="1"/>
                </p:cNvSpPr>
                <p:nvPr/>
              </p:nvSpPr>
              <p:spPr bwMode="auto">
                <a:xfrm flipH="1">
                  <a:off x="6553200" y="4551363"/>
                  <a:ext cx="131763" cy="0"/>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0" name="Text Box 7"/>
                <p:cNvSpPr txBox="1">
                  <a:spLocks noChangeArrowheads="1"/>
                </p:cNvSpPr>
                <p:nvPr/>
              </p:nvSpPr>
              <p:spPr bwMode="auto">
                <a:xfrm>
                  <a:off x="6307138" y="4411663"/>
                  <a:ext cx="292100" cy="291130"/>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996600"/>
                      </a:solidFill>
                      <a:effectLst/>
                      <a:uLnTx/>
                      <a:uFillTx/>
                      <a:latin typeface="Times New Roman" pitchFamily="18" charset="0"/>
                      <a:ea typeface="+mn-ea"/>
                      <a:cs typeface="+mn-cs"/>
                    </a:rPr>
                    <a:t>O</a:t>
                  </a:r>
                  <a:endParaRPr kumimoji="0" lang="en-US" sz="900" b="1" i="0" u="none" strike="noStrike" kern="1200" cap="none" spc="0" normalizeH="0" baseline="-25000" noProof="0" dirty="0">
                    <a:ln>
                      <a:noFill/>
                    </a:ln>
                    <a:solidFill>
                      <a:srgbClr val="996600"/>
                    </a:solidFill>
                    <a:effectLst/>
                    <a:uLnTx/>
                    <a:uFillTx/>
                    <a:latin typeface="Times New Roman" pitchFamily="18" charset="0"/>
                    <a:ea typeface="+mn-ea"/>
                    <a:cs typeface="+mn-cs"/>
                  </a:endParaRPr>
                </a:p>
              </p:txBody>
            </p:sp>
            <p:sp>
              <p:nvSpPr>
                <p:cNvPr id="231" name="Line 8"/>
                <p:cNvSpPr>
                  <a:spLocks noChangeShapeType="1"/>
                </p:cNvSpPr>
                <p:nvPr/>
              </p:nvSpPr>
              <p:spPr bwMode="auto">
                <a:xfrm flipH="1">
                  <a:off x="6242050" y="4551363"/>
                  <a:ext cx="131763" cy="0"/>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2" name="Text Box 9"/>
                <p:cNvSpPr txBox="1">
                  <a:spLocks noChangeArrowheads="1"/>
                </p:cNvSpPr>
                <p:nvPr/>
              </p:nvSpPr>
              <p:spPr bwMode="auto">
                <a:xfrm>
                  <a:off x="5995987" y="4411663"/>
                  <a:ext cx="292100" cy="291130"/>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996600"/>
                      </a:solidFill>
                      <a:effectLst/>
                      <a:uLnTx/>
                      <a:uFillTx/>
                      <a:latin typeface="Times New Roman" pitchFamily="18" charset="0"/>
                      <a:ea typeface="+mn-ea"/>
                      <a:cs typeface="+mn-cs"/>
                    </a:rPr>
                    <a:t>P</a:t>
                  </a:r>
                  <a:endParaRPr kumimoji="0" lang="en-US" sz="900" b="1" i="0" u="none" strike="noStrike" kern="1200" cap="none" spc="0" normalizeH="0" baseline="-25000" noProof="0" dirty="0">
                    <a:ln>
                      <a:noFill/>
                    </a:ln>
                    <a:solidFill>
                      <a:srgbClr val="996600"/>
                    </a:solidFill>
                    <a:effectLst/>
                    <a:uLnTx/>
                    <a:uFillTx/>
                    <a:latin typeface="Times New Roman" pitchFamily="18" charset="0"/>
                    <a:ea typeface="+mn-ea"/>
                    <a:cs typeface="+mn-cs"/>
                  </a:endParaRPr>
                </a:p>
              </p:txBody>
            </p:sp>
            <p:sp>
              <p:nvSpPr>
                <p:cNvPr id="233" name="Line 10"/>
                <p:cNvSpPr>
                  <a:spLocks noChangeShapeType="1"/>
                </p:cNvSpPr>
                <p:nvPr/>
              </p:nvSpPr>
              <p:spPr bwMode="auto">
                <a:xfrm flipH="1">
                  <a:off x="5921375" y="4551363"/>
                  <a:ext cx="131763" cy="0"/>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4" name="Text Box 11"/>
                <p:cNvSpPr txBox="1">
                  <a:spLocks noChangeArrowheads="1"/>
                </p:cNvSpPr>
                <p:nvPr/>
              </p:nvSpPr>
              <p:spPr bwMode="auto">
                <a:xfrm>
                  <a:off x="5986463" y="4073525"/>
                  <a:ext cx="292100" cy="291130"/>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996600"/>
                      </a:solidFill>
                      <a:effectLst/>
                      <a:uLnTx/>
                      <a:uFillTx/>
                      <a:latin typeface="Times New Roman" pitchFamily="18" charset="0"/>
                      <a:ea typeface="+mn-ea"/>
                      <a:cs typeface="+mn-cs"/>
                    </a:rPr>
                    <a:t>O</a:t>
                  </a:r>
                  <a:endParaRPr kumimoji="0" lang="en-US" sz="900" b="1" i="0" u="none" strike="noStrike" kern="1200" cap="none" spc="0" normalizeH="0" baseline="-25000" noProof="0" dirty="0">
                    <a:ln>
                      <a:noFill/>
                    </a:ln>
                    <a:solidFill>
                      <a:srgbClr val="996600"/>
                    </a:solidFill>
                    <a:effectLst/>
                    <a:uLnTx/>
                    <a:uFillTx/>
                    <a:latin typeface="Times New Roman" pitchFamily="18" charset="0"/>
                    <a:ea typeface="+mn-ea"/>
                    <a:cs typeface="+mn-cs"/>
                  </a:endParaRPr>
                </a:p>
              </p:txBody>
            </p:sp>
            <p:sp>
              <p:nvSpPr>
                <p:cNvPr id="235" name="Line 12"/>
                <p:cNvSpPr>
                  <a:spLocks noChangeShapeType="1"/>
                </p:cNvSpPr>
                <p:nvPr/>
              </p:nvSpPr>
              <p:spPr bwMode="auto">
                <a:xfrm rot="16200000" flipH="1">
                  <a:off x="6072981" y="4710907"/>
                  <a:ext cx="131763" cy="0"/>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36" name="Text Box 13"/>
                <p:cNvSpPr txBox="1">
                  <a:spLocks noChangeArrowheads="1"/>
                </p:cNvSpPr>
                <p:nvPr/>
              </p:nvSpPr>
              <p:spPr bwMode="auto">
                <a:xfrm>
                  <a:off x="5959475" y="4741863"/>
                  <a:ext cx="406400" cy="291130"/>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996600"/>
                      </a:solidFill>
                      <a:effectLst/>
                      <a:uLnTx/>
                      <a:uFillTx/>
                      <a:latin typeface="Times New Roman" pitchFamily="18" charset="0"/>
                      <a:ea typeface="+mn-ea"/>
                      <a:cs typeface="+mn-cs"/>
                    </a:rPr>
                    <a:t>O</a:t>
                  </a:r>
                  <a:r>
                    <a:rPr kumimoji="0" lang="en-US" sz="900" b="1" i="0" u="none" strike="noStrike" kern="1200" cap="none" spc="0" normalizeH="0" baseline="30000" noProof="0" dirty="0">
                      <a:ln>
                        <a:noFill/>
                      </a:ln>
                      <a:solidFill>
                        <a:srgbClr val="996600"/>
                      </a:solidFill>
                      <a:effectLst/>
                      <a:uLnTx/>
                      <a:uFillTx/>
                      <a:latin typeface="Times New Roman" pitchFamily="18" charset="0"/>
                      <a:ea typeface="+mn-ea"/>
                      <a:cs typeface="+mn-cs"/>
                    </a:rPr>
                    <a:t>–</a:t>
                  </a:r>
                </a:p>
              </p:txBody>
            </p:sp>
            <p:sp>
              <p:nvSpPr>
                <p:cNvPr id="237" name="Text Box 14"/>
                <p:cNvSpPr txBox="1">
                  <a:spLocks noChangeArrowheads="1"/>
                </p:cNvSpPr>
                <p:nvPr/>
              </p:nvSpPr>
              <p:spPr bwMode="auto">
                <a:xfrm>
                  <a:off x="5584825" y="4416424"/>
                  <a:ext cx="406400" cy="291130"/>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996600"/>
                      </a:solidFill>
                      <a:effectLst/>
                      <a:uLnTx/>
                      <a:uFillTx/>
                      <a:latin typeface="Times New Roman" pitchFamily="18" charset="0"/>
                      <a:ea typeface="+mn-ea"/>
                      <a:cs typeface="+mn-cs"/>
                    </a:rPr>
                    <a:t>O</a:t>
                  </a:r>
                  <a:endParaRPr kumimoji="0" lang="en-US" sz="900" b="1" i="0" u="none" strike="noStrike" kern="1200" cap="none" spc="0" normalizeH="0" baseline="30000" noProof="0" dirty="0">
                    <a:ln>
                      <a:noFill/>
                    </a:ln>
                    <a:solidFill>
                      <a:srgbClr val="996600"/>
                    </a:solidFill>
                    <a:effectLst/>
                    <a:uLnTx/>
                    <a:uFillTx/>
                    <a:latin typeface="Times New Roman" pitchFamily="18" charset="0"/>
                    <a:ea typeface="+mn-ea"/>
                    <a:cs typeface="+mn-cs"/>
                  </a:endParaRPr>
                </a:p>
              </p:txBody>
            </p:sp>
            <p:grpSp>
              <p:nvGrpSpPr>
                <p:cNvPr id="238" name="Group 15"/>
                <p:cNvGrpSpPr>
                  <a:grpSpLocks/>
                </p:cNvGrpSpPr>
                <p:nvPr/>
              </p:nvGrpSpPr>
              <p:grpSpPr bwMode="auto">
                <a:xfrm>
                  <a:off x="6119813" y="4314825"/>
                  <a:ext cx="38100" cy="131763"/>
                  <a:chOff x="1378" y="3378"/>
                  <a:chExt cx="24" cy="83"/>
                </a:xfrm>
              </p:grpSpPr>
              <p:sp>
                <p:nvSpPr>
                  <p:cNvPr id="239" name="Line 16"/>
                  <p:cNvSpPr>
                    <a:spLocks noChangeShapeType="1"/>
                  </p:cNvSpPr>
                  <p:nvPr/>
                </p:nvSpPr>
                <p:spPr bwMode="auto">
                  <a:xfrm rot="16200000" flipH="1">
                    <a:off x="1336" y="3420"/>
                    <a:ext cx="83" cy="0"/>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0" name="Line 17"/>
                  <p:cNvSpPr>
                    <a:spLocks noChangeShapeType="1"/>
                  </p:cNvSpPr>
                  <p:nvPr/>
                </p:nvSpPr>
                <p:spPr bwMode="auto">
                  <a:xfrm rot="16200000" flipH="1">
                    <a:off x="1360" y="3420"/>
                    <a:ext cx="83" cy="0"/>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241" name="Text Box 18"/>
                <p:cNvSpPr txBox="1">
                  <a:spLocks noChangeArrowheads="1"/>
                </p:cNvSpPr>
                <p:nvPr/>
              </p:nvSpPr>
              <p:spPr bwMode="auto">
                <a:xfrm>
                  <a:off x="5734050" y="4741863"/>
                  <a:ext cx="500063" cy="291130"/>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FF0000"/>
                      </a:solidFill>
                      <a:effectLst/>
                      <a:uLnTx/>
                      <a:uFillTx/>
                      <a:latin typeface="Times New Roman" pitchFamily="18" charset="0"/>
                      <a:ea typeface="+mn-ea"/>
                      <a:cs typeface="+mn-cs"/>
                    </a:rPr>
                    <a:t>H</a:t>
                  </a:r>
                  <a:r>
                    <a:rPr kumimoji="0" lang="en-US" sz="900" b="1" i="0" u="none" strike="noStrike" kern="1200" cap="none" spc="0" normalizeH="0" baseline="30000" noProof="0" dirty="0">
                      <a:ln>
                        <a:noFill/>
                      </a:ln>
                      <a:solidFill>
                        <a:srgbClr val="FF0000"/>
                      </a:solidFill>
                      <a:effectLst/>
                      <a:uLnTx/>
                      <a:uFillTx/>
                      <a:latin typeface="Times New Roman" pitchFamily="18" charset="0"/>
                      <a:ea typeface="+mn-ea"/>
                      <a:cs typeface="+mn-cs"/>
                    </a:rPr>
                    <a:t>+</a:t>
                  </a:r>
                  <a:endParaRPr kumimoji="0" lang="en-US" sz="900" b="1" i="0" u="none" strike="noStrike" kern="1200" cap="none" spc="0" normalizeH="0" baseline="0" noProof="0" dirty="0">
                    <a:ln>
                      <a:noFill/>
                    </a:ln>
                    <a:solidFill>
                      <a:srgbClr val="FF0000"/>
                    </a:solidFill>
                    <a:effectLst/>
                    <a:uLnTx/>
                    <a:uFillTx/>
                    <a:latin typeface="Times New Roman" pitchFamily="18" charset="0"/>
                    <a:ea typeface="+mn-ea"/>
                    <a:cs typeface="+mn-cs"/>
                  </a:endParaRPr>
                </a:p>
              </p:txBody>
            </p:sp>
            <p:grpSp>
              <p:nvGrpSpPr>
                <p:cNvPr id="242" name="Group 19"/>
                <p:cNvGrpSpPr>
                  <a:grpSpLocks/>
                </p:cNvGrpSpPr>
                <p:nvPr/>
              </p:nvGrpSpPr>
              <p:grpSpPr bwMode="auto">
                <a:xfrm>
                  <a:off x="6632575" y="4424363"/>
                  <a:ext cx="996950" cy="969962"/>
                  <a:chOff x="1687" y="3445"/>
                  <a:chExt cx="628" cy="611"/>
                </a:xfrm>
              </p:grpSpPr>
              <p:sp>
                <p:nvSpPr>
                  <p:cNvPr id="243" name="AutoShape 20"/>
                  <p:cNvSpPr>
                    <a:spLocks noChangeArrowheads="1"/>
                  </p:cNvSpPr>
                  <p:nvPr/>
                </p:nvSpPr>
                <p:spPr bwMode="auto">
                  <a:xfrm>
                    <a:off x="1787" y="3600"/>
                    <a:ext cx="380" cy="215"/>
                  </a:xfrm>
                  <a:prstGeom prst="pentagon">
                    <a:avLst/>
                  </a:prstGeom>
                  <a:solidFill>
                    <a:srgbClr val="94B5FE"/>
                  </a:solidFill>
                  <a:ln w="19050">
                    <a:solidFill>
                      <a:srgbClr val="00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4" name="Line 21"/>
                  <p:cNvSpPr>
                    <a:spLocks noChangeShapeType="1"/>
                  </p:cNvSpPr>
                  <p:nvPr/>
                </p:nvSpPr>
                <p:spPr bwMode="auto">
                  <a:xfrm flipV="1">
                    <a:off x="1781" y="3575"/>
                    <a:ext cx="0" cy="21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5" name="Text Box 22"/>
                  <p:cNvSpPr txBox="1">
                    <a:spLocks noChangeArrowheads="1"/>
                  </p:cNvSpPr>
                  <p:nvPr/>
                </p:nvSpPr>
                <p:spPr bwMode="auto">
                  <a:xfrm>
                    <a:off x="1687" y="3445"/>
                    <a:ext cx="32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CH</a:t>
                    </a:r>
                    <a:r>
                      <a:rPr kumimoji="0" lang="en-US" sz="900" b="1" i="0" u="none" strike="noStrike" kern="1200" cap="none" spc="0" normalizeH="0" baseline="-25000" noProof="0" dirty="0">
                        <a:ln>
                          <a:noFill/>
                        </a:ln>
                        <a:solidFill>
                          <a:prstClr val="black"/>
                        </a:solidFill>
                        <a:effectLst/>
                        <a:uLnTx/>
                        <a:uFillTx/>
                        <a:latin typeface="Times New Roman" pitchFamily="18" charset="0"/>
                        <a:ea typeface="+mn-ea"/>
                        <a:cs typeface="+mn-cs"/>
                      </a:rPr>
                      <a:t>2</a:t>
                    </a:r>
                  </a:p>
                </p:txBody>
              </p:sp>
              <p:sp>
                <p:nvSpPr>
                  <p:cNvPr id="246" name="Text Box 23"/>
                  <p:cNvSpPr txBox="1">
                    <a:spLocks noChangeArrowheads="1"/>
                  </p:cNvSpPr>
                  <p:nvPr/>
                </p:nvSpPr>
                <p:spPr bwMode="auto">
                  <a:xfrm>
                    <a:off x="1882" y="3516"/>
                    <a:ext cx="184"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O</a:t>
                    </a:r>
                    <a:endParaRPr kumimoji="0" lang="en-US" sz="900" b="1" i="0" u="none" strike="noStrike" kern="1200" cap="none" spc="0" normalizeH="0" baseline="-25000" noProof="0" dirty="0">
                      <a:ln>
                        <a:noFill/>
                      </a:ln>
                      <a:solidFill>
                        <a:prstClr val="black"/>
                      </a:solidFill>
                      <a:effectLst/>
                      <a:uLnTx/>
                      <a:uFillTx/>
                      <a:latin typeface="Times New Roman" pitchFamily="18" charset="0"/>
                      <a:ea typeface="+mn-ea"/>
                      <a:cs typeface="+mn-cs"/>
                    </a:endParaRPr>
                  </a:p>
                </p:txBody>
              </p:sp>
              <p:sp>
                <p:nvSpPr>
                  <p:cNvPr id="247" name="Line 24"/>
                  <p:cNvSpPr>
                    <a:spLocks noChangeShapeType="1"/>
                  </p:cNvSpPr>
                  <p:nvPr/>
                </p:nvSpPr>
                <p:spPr bwMode="auto">
                  <a:xfrm flipV="1">
                    <a:off x="2172" y="3575"/>
                    <a:ext cx="0" cy="21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8" name="Line 25"/>
                  <p:cNvSpPr>
                    <a:spLocks noChangeShapeType="1"/>
                  </p:cNvSpPr>
                  <p:nvPr/>
                </p:nvSpPr>
                <p:spPr bwMode="auto">
                  <a:xfrm flipV="1">
                    <a:off x="1864" y="3688"/>
                    <a:ext cx="0" cy="21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49" name="Line 26"/>
                  <p:cNvSpPr>
                    <a:spLocks noChangeShapeType="1"/>
                  </p:cNvSpPr>
                  <p:nvPr/>
                </p:nvSpPr>
                <p:spPr bwMode="auto">
                  <a:xfrm flipV="1">
                    <a:off x="2083" y="3688"/>
                    <a:ext cx="0" cy="21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50" name="Text Box 27"/>
                  <p:cNvSpPr txBox="1">
                    <a:spLocks noChangeArrowheads="1"/>
                  </p:cNvSpPr>
                  <p:nvPr/>
                </p:nvSpPr>
                <p:spPr bwMode="auto">
                  <a:xfrm>
                    <a:off x="1751" y="3873"/>
                    <a:ext cx="32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OH</a:t>
                    </a:r>
                    <a:endParaRPr kumimoji="0" lang="en-US" sz="900" b="1" i="0" u="none" strike="noStrike" kern="1200" cap="none" spc="0" normalizeH="0" baseline="-25000" noProof="0" dirty="0">
                      <a:ln>
                        <a:noFill/>
                      </a:ln>
                      <a:solidFill>
                        <a:prstClr val="black"/>
                      </a:solidFill>
                      <a:effectLst/>
                      <a:uLnTx/>
                      <a:uFillTx/>
                      <a:latin typeface="Times New Roman" pitchFamily="18" charset="0"/>
                      <a:ea typeface="+mn-ea"/>
                      <a:cs typeface="+mn-cs"/>
                    </a:endParaRPr>
                  </a:p>
                </p:txBody>
              </p:sp>
              <p:sp>
                <p:nvSpPr>
                  <p:cNvPr id="251" name="Text Box 28"/>
                  <p:cNvSpPr txBox="1">
                    <a:spLocks noChangeArrowheads="1"/>
                  </p:cNvSpPr>
                  <p:nvPr/>
                </p:nvSpPr>
                <p:spPr bwMode="auto">
                  <a:xfrm>
                    <a:off x="1989" y="3873"/>
                    <a:ext cx="326"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OH</a:t>
                    </a:r>
                    <a:endParaRPr kumimoji="0" lang="en-US" sz="900" b="1" i="0" u="none" strike="noStrike" kern="1200" cap="none" spc="0" normalizeH="0" baseline="-25000" noProof="0" dirty="0">
                      <a:ln>
                        <a:noFill/>
                      </a:ln>
                      <a:solidFill>
                        <a:prstClr val="black"/>
                      </a:solidFill>
                      <a:effectLst/>
                      <a:uLnTx/>
                      <a:uFillTx/>
                      <a:latin typeface="Times New Roman" pitchFamily="18" charset="0"/>
                      <a:ea typeface="+mn-ea"/>
                      <a:cs typeface="+mn-cs"/>
                    </a:endParaRPr>
                  </a:p>
                </p:txBody>
              </p:sp>
            </p:grpSp>
            <p:grpSp>
              <p:nvGrpSpPr>
                <p:cNvPr id="252" name="Group 29"/>
                <p:cNvGrpSpPr>
                  <a:grpSpLocks/>
                </p:cNvGrpSpPr>
                <p:nvPr/>
              </p:nvGrpSpPr>
              <p:grpSpPr bwMode="auto">
                <a:xfrm>
                  <a:off x="6962775" y="3635375"/>
                  <a:ext cx="1585913" cy="1116013"/>
                  <a:chOff x="3822" y="2320"/>
                  <a:chExt cx="999" cy="703"/>
                </a:xfrm>
              </p:grpSpPr>
              <p:sp>
                <p:nvSpPr>
                  <p:cNvPr id="253" name="AutoShape 30"/>
                  <p:cNvSpPr>
                    <a:spLocks noChangeArrowheads="1"/>
                  </p:cNvSpPr>
                  <p:nvPr/>
                </p:nvSpPr>
                <p:spPr bwMode="auto">
                  <a:xfrm rot="16200000">
                    <a:off x="3980" y="2623"/>
                    <a:ext cx="279" cy="265"/>
                  </a:xfrm>
                  <a:prstGeom prst="pentagon">
                    <a:avLst/>
                  </a:prstGeom>
                  <a:solidFill>
                    <a:srgbClr val="FFCDCD"/>
                  </a:solidFill>
                  <a:ln>
                    <a:noFill/>
                  </a:ln>
                  <a:effectLst/>
                  <a:extLst>
                    <a:ext uri="{91240B29-F687-4F45-9708-019B960494DF}">
                      <a14:hiddenLine xmlns:a14="http://schemas.microsoft.com/office/drawing/2010/main" w="190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54" name="AutoShape 31"/>
                  <p:cNvSpPr>
                    <a:spLocks noChangeArrowheads="1"/>
                  </p:cNvSpPr>
                  <p:nvPr/>
                </p:nvSpPr>
                <p:spPr bwMode="auto">
                  <a:xfrm rot="1800000">
                    <a:off x="4232" y="2608"/>
                    <a:ext cx="347" cy="299"/>
                  </a:xfrm>
                  <a:prstGeom prst="hexagon">
                    <a:avLst>
                      <a:gd name="adj" fmla="val 29013"/>
                      <a:gd name="vf" fmla="val 115470"/>
                    </a:avLst>
                  </a:prstGeom>
                  <a:solidFill>
                    <a:srgbClr val="FFCDCD"/>
                  </a:solidFill>
                  <a:ln>
                    <a:noFill/>
                  </a:ln>
                  <a:effectLst/>
                  <a:extLst>
                    <a:ext uri="{91240B29-F687-4F45-9708-019B960494DF}">
                      <a14:hiddenLine xmlns:a14="http://schemas.microsoft.com/office/drawing/2010/main" w="1905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nchorCtr="1"/>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1100" b="1" i="0" u="none" strike="noStrike" kern="1200" cap="none" spc="0" normalizeH="0" baseline="0" noProof="0" dirty="0">
                        <a:ln>
                          <a:noFill/>
                        </a:ln>
                        <a:solidFill>
                          <a:srgbClr val="FF6D6D"/>
                        </a:solidFill>
                        <a:effectLst/>
                        <a:uLnTx/>
                        <a:uFillTx/>
                        <a:latin typeface="Times New Roman" pitchFamily="18" charset="0"/>
                        <a:ea typeface="+mn-ea"/>
                        <a:cs typeface="+mn-cs"/>
                      </a:rPr>
                      <a:t>A</a:t>
                    </a:r>
                  </a:p>
                </p:txBody>
              </p:sp>
              <p:sp>
                <p:nvSpPr>
                  <p:cNvPr id="255" name="Text Box 32"/>
                  <p:cNvSpPr txBox="1">
                    <a:spLocks noChangeArrowheads="1"/>
                  </p:cNvSpPr>
                  <p:nvPr/>
                </p:nvSpPr>
                <p:spPr bwMode="auto">
                  <a:xfrm>
                    <a:off x="4002" y="2803"/>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N</a:t>
                    </a:r>
                  </a:p>
                </p:txBody>
              </p:sp>
              <p:sp>
                <p:nvSpPr>
                  <p:cNvPr id="256" name="Text Box 33"/>
                  <p:cNvSpPr txBox="1">
                    <a:spLocks noChangeArrowheads="1"/>
                  </p:cNvSpPr>
                  <p:nvPr/>
                </p:nvSpPr>
                <p:spPr bwMode="auto">
                  <a:xfrm>
                    <a:off x="4003" y="2541"/>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N</a:t>
                    </a:r>
                  </a:p>
                </p:txBody>
              </p:sp>
              <p:sp>
                <p:nvSpPr>
                  <p:cNvPr id="257" name="Text Box 34"/>
                  <p:cNvSpPr txBox="1">
                    <a:spLocks noChangeArrowheads="1"/>
                  </p:cNvSpPr>
                  <p:nvPr/>
                </p:nvSpPr>
                <p:spPr bwMode="auto">
                  <a:xfrm>
                    <a:off x="4317" y="2832"/>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N</a:t>
                    </a:r>
                  </a:p>
                </p:txBody>
              </p:sp>
              <p:sp>
                <p:nvSpPr>
                  <p:cNvPr id="258" name="Text Box 35"/>
                  <p:cNvSpPr txBox="1">
                    <a:spLocks noChangeArrowheads="1"/>
                  </p:cNvSpPr>
                  <p:nvPr/>
                </p:nvSpPr>
                <p:spPr bwMode="auto">
                  <a:xfrm>
                    <a:off x="4466" y="2583"/>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srgbClr val="CC0000"/>
                        </a:solidFill>
                        <a:effectLst/>
                        <a:uLnTx/>
                        <a:uFillTx/>
                        <a:latin typeface="Times New Roman" pitchFamily="18" charset="0"/>
                        <a:ea typeface="+mn-ea"/>
                        <a:cs typeface="+mn-cs"/>
                      </a:rPr>
                      <a:t>N</a:t>
                    </a:r>
                  </a:p>
                </p:txBody>
              </p:sp>
              <p:sp>
                <p:nvSpPr>
                  <p:cNvPr id="259" name="Line 36"/>
                  <p:cNvSpPr>
                    <a:spLocks noChangeShapeType="1"/>
                  </p:cNvSpPr>
                  <p:nvPr/>
                </p:nvSpPr>
                <p:spPr bwMode="auto">
                  <a:xfrm flipH="1" flipV="1">
                    <a:off x="4021" y="2801"/>
                    <a:ext cx="35" cy="48"/>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0" name="Line 37"/>
                  <p:cNvSpPr>
                    <a:spLocks noChangeShapeType="1"/>
                  </p:cNvSpPr>
                  <p:nvPr/>
                </p:nvSpPr>
                <p:spPr bwMode="auto">
                  <a:xfrm rot="4319099" flipH="1">
                    <a:off x="4141" y="2613"/>
                    <a:ext cx="36" cy="49"/>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1" name="Line 38"/>
                  <p:cNvSpPr>
                    <a:spLocks noChangeShapeType="1"/>
                  </p:cNvSpPr>
                  <p:nvPr/>
                </p:nvSpPr>
                <p:spPr bwMode="auto">
                  <a:xfrm rot="8638198" flipH="1">
                    <a:off x="4246" y="2721"/>
                    <a:ext cx="45" cy="61"/>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2" name="Line 39"/>
                  <p:cNvSpPr>
                    <a:spLocks noChangeShapeType="1"/>
                  </p:cNvSpPr>
                  <p:nvPr/>
                </p:nvSpPr>
                <p:spPr bwMode="auto">
                  <a:xfrm flipH="1">
                    <a:off x="4031" y="2669"/>
                    <a:ext cx="39" cy="54"/>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3" name="Line 40"/>
                  <p:cNvSpPr>
                    <a:spLocks noChangeShapeType="1"/>
                  </p:cNvSpPr>
                  <p:nvPr/>
                </p:nvSpPr>
                <p:spPr bwMode="auto">
                  <a:xfrm rot="12856862" flipV="1">
                    <a:off x="4155" y="2838"/>
                    <a:ext cx="41" cy="56"/>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4" name="Line 41"/>
                  <p:cNvSpPr>
                    <a:spLocks noChangeShapeType="1"/>
                  </p:cNvSpPr>
                  <p:nvPr/>
                </p:nvSpPr>
                <p:spPr bwMode="auto">
                  <a:xfrm rot="15732500" flipH="1">
                    <a:off x="4302" y="2850"/>
                    <a:ext cx="55" cy="74"/>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5" name="Line 42"/>
                  <p:cNvSpPr>
                    <a:spLocks noChangeShapeType="1"/>
                  </p:cNvSpPr>
                  <p:nvPr/>
                </p:nvSpPr>
                <p:spPr bwMode="auto">
                  <a:xfrm rot="5867500">
                    <a:off x="4465" y="2869"/>
                    <a:ext cx="47" cy="64"/>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6" name="Line 43"/>
                  <p:cNvSpPr>
                    <a:spLocks noChangeShapeType="1"/>
                  </p:cNvSpPr>
                  <p:nvPr/>
                </p:nvSpPr>
                <p:spPr bwMode="auto">
                  <a:xfrm rot="5867500">
                    <a:off x="4455" y="2850"/>
                    <a:ext cx="47" cy="63"/>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7" name="Line 44"/>
                  <p:cNvSpPr>
                    <a:spLocks noChangeShapeType="1"/>
                  </p:cNvSpPr>
                  <p:nvPr/>
                </p:nvSpPr>
                <p:spPr bwMode="auto">
                  <a:xfrm rot="8638198" flipH="1">
                    <a:off x="4533" y="2722"/>
                    <a:ext cx="44" cy="60"/>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8" name="Line 45"/>
                  <p:cNvSpPr>
                    <a:spLocks noChangeShapeType="1"/>
                  </p:cNvSpPr>
                  <p:nvPr/>
                </p:nvSpPr>
                <p:spPr bwMode="auto">
                  <a:xfrm rot="15732500" flipH="1">
                    <a:off x="4600" y="2850"/>
                    <a:ext cx="44" cy="60"/>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69" name="Text Box 46"/>
                  <p:cNvSpPr txBox="1">
                    <a:spLocks noChangeArrowheads="1"/>
                  </p:cNvSpPr>
                  <p:nvPr/>
                </p:nvSpPr>
                <p:spPr bwMode="auto">
                  <a:xfrm>
                    <a:off x="4623" y="2840"/>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H</a:t>
                    </a:r>
                  </a:p>
                </p:txBody>
              </p:sp>
              <p:sp>
                <p:nvSpPr>
                  <p:cNvPr id="270" name="Line 47"/>
                  <p:cNvSpPr>
                    <a:spLocks noChangeShapeType="1"/>
                  </p:cNvSpPr>
                  <p:nvPr/>
                </p:nvSpPr>
                <p:spPr bwMode="auto">
                  <a:xfrm rot="15732500" flipH="1">
                    <a:off x="4458" y="2581"/>
                    <a:ext cx="47" cy="64"/>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71" name="Text Box 48"/>
                  <p:cNvSpPr txBox="1">
                    <a:spLocks noChangeArrowheads="1"/>
                  </p:cNvSpPr>
                  <p:nvPr/>
                </p:nvSpPr>
                <p:spPr bwMode="auto">
                  <a:xfrm>
                    <a:off x="4455" y="2751"/>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C</a:t>
                    </a:r>
                  </a:p>
                </p:txBody>
              </p:sp>
              <p:sp>
                <p:nvSpPr>
                  <p:cNvPr id="272" name="Text Box 49"/>
                  <p:cNvSpPr txBox="1">
                    <a:spLocks noChangeArrowheads="1"/>
                  </p:cNvSpPr>
                  <p:nvPr/>
                </p:nvSpPr>
                <p:spPr bwMode="auto">
                  <a:xfrm>
                    <a:off x="4162" y="2745"/>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C</a:t>
                    </a:r>
                  </a:p>
                </p:txBody>
              </p:sp>
              <p:sp>
                <p:nvSpPr>
                  <p:cNvPr id="273" name="Text Box 50"/>
                  <p:cNvSpPr txBox="1">
                    <a:spLocks noChangeArrowheads="1"/>
                  </p:cNvSpPr>
                  <p:nvPr/>
                </p:nvSpPr>
                <p:spPr bwMode="auto">
                  <a:xfrm>
                    <a:off x="4162" y="2572"/>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C</a:t>
                    </a:r>
                  </a:p>
                </p:txBody>
              </p:sp>
              <p:sp>
                <p:nvSpPr>
                  <p:cNvPr id="274" name="Text Box 51"/>
                  <p:cNvSpPr txBox="1">
                    <a:spLocks noChangeArrowheads="1"/>
                  </p:cNvSpPr>
                  <p:nvPr/>
                </p:nvSpPr>
                <p:spPr bwMode="auto">
                  <a:xfrm>
                    <a:off x="4314" y="2495"/>
                    <a:ext cx="198"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C</a:t>
                    </a:r>
                  </a:p>
                </p:txBody>
              </p:sp>
              <p:sp>
                <p:nvSpPr>
                  <p:cNvPr id="275" name="Text Box 52"/>
                  <p:cNvSpPr txBox="1">
                    <a:spLocks noChangeArrowheads="1"/>
                  </p:cNvSpPr>
                  <p:nvPr/>
                </p:nvSpPr>
                <p:spPr bwMode="auto">
                  <a:xfrm>
                    <a:off x="3822" y="2663"/>
                    <a:ext cx="281" cy="2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HC</a:t>
                    </a:r>
                  </a:p>
                </p:txBody>
              </p:sp>
              <p:sp>
                <p:nvSpPr>
                  <p:cNvPr id="276" name="Line 53"/>
                  <p:cNvSpPr>
                    <a:spLocks noChangeShapeType="1"/>
                  </p:cNvSpPr>
                  <p:nvPr/>
                </p:nvSpPr>
                <p:spPr bwMode="auto">
                  <a:xfrm rot="8638198" flipH="1">
                    <a:off x="4385" y="2465"/>
                    <a:ext cx="46" cy="62"/>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77" name="Text Box 54"/>
                  <p:cNvSpPr txBox="1">
                    <a:spLocks noChangeArrowheads="1"/>
                  </p:cNvSpPr>
                  <p:nvPr/>
                </p:nvSpPr>
                <p:spPr bwMode="auto">
                  <a:xfrm>
                    <a:off x="4318" y="2320"/>
                    <a:ext cx="332" cy="1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0" noProof="0" dirty="0">
                        <a:ln>
                          <a:noFill/>
                        </a:ln>
                        <a:solidFill>
                          <a:prstClr val="black"/>
                        </a:solidFill>
                        <a:effectLst/>
                        <a:uLnTx/>
                        <a:uFillTx/>
                        <a:latin typeface="Times New Roman" pitchFamily="18" charset="0"/>
                        <a:ea typeface="+mn-ea"/>
                        <a:cs typeface="+mn-cs"/>
                      </a:rPr>
                      <a:t>NH</a:t>
                    </a:r>
                    <a:r>
                      <a:rPr kumimoji="0" lang="en-US" sz="900" b="1" i="0" u="none" strike="noStrike" kern="1200" cap="none" spc="0" normalizeH="0" baseline="-25000" noProof="0" dirty="0">
                        <a:ln>
                          <a:noFill/>
                        </a:ln>
                        <a:solidFill>
                          <a:prstClr val="black"/>
                        </a:solidFill>
                        <a:effectLst/>
                        <a:uLnTx/>
                        <a:uFillTx/>
                        <a:latin typeface="Times New Roman" pitchFamily="18" charset="0"/>
                        <a:ea typeface="+mn-ea"/>
                        <a:cs typeface="+mn-cs"/>
                      </a:rPr>
                      <a:t>2</a:t>
                    </a:r>
                  </a:p>
                </p:txBody>
              </p:sp>
              <p:sp>
                <p:nvSpPr>
                  <p:cNvPr id="278" name="Line 55"/>
                  <p:cNvSpPr>
                    <a:spLocks noChangeShapeType="1"/>
                  </p:cNvSpPr>
                  <p:nvPr/>
                </p:nvSpPr>
                <p:spPr bwMode="auto">
                  <a:xfrm rot="8638198" flipH="1">
                    <a:off x="4224" y="2721"/>
                    <a:ext cx="45" cy="61"/>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79" name="Line 56"/>
                  <p:cNvSpPr>
                    <a:spLocks noChangeShapeType="1"/>
                  </p:cNvSpPr>
                  <p:nvPr/>
                </p:nvSpPr>
                <p:spPr bwMode="auto">
                  <a:xfrm rot="15732500" flipH="1">
                    <a:off x="4448" y="2601"/>
                    <a:ext cx="47" cy="64"/>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0" name="Line 57"/>
                  <p:cNvSpPr>
                    <a:spLocks noChangeShapeType="1"/>
                  </p:cNvSpPr>
                  <p:nvPr/>
                </p:nvSpPr>
                <p:spPr bwMode="auto">
                  <a:xfrm rot="5867500">
                    <a:off x="4304" y="2597"/>
                    <a:ext cx="47" cy="64"/>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1" name="Line 58"/>
                  <p:cNvSpPr>
                    <a:spLocks noChangeShapeType="1"/>
                  </p:cNvSpPr>
                  <p:nvPr/>
                </p:nvSpPr>
                <p:spPr bwMode="auto">
                  <a:xfrm flipH="1">
                    <a:off x="4015" y="2657"/>
                    <a:ext cx="39" cy="54"/>
                  </a:xfrm>
                  <a:prstGeom prst="line">
                    <a:avLst/>
                  </a:prstGeom>
                  <a:noFill/>
                  <a:ln w="1905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a:ea typeface="+mn-ea"/>
                      <a:cs typeface="+mn-cs"/>
                    </a:endParaRPr>
                  </a:p>
                </p:txBody>
              </p:sp>
            </p:grpSp>
            <p:sp>
              <p:nvSpPr>
                <p:cNvPr id="282" name="Text Box 64"/>
                <p:cNvSpPr txBox="1">
                  <a:spLocks noChangeArrowheads="1"/>
                </p:cNvSpPr>
                <p:nvPr/>
              </p:nvSpPr>
              <p:spPr bwMode="auto">
                <a:xfrm>
                  <a:off x="5680075" y="4446590"/>
                  <a:ext cx="406400" cy="232904"/>
                </a:xfrm>
                <a:prstGeom prst="rect">
                  <a:avLst/>
                </a:prstGeom>
                <a:noFill/>
                <a:ln>
                  <a:noFill/>
                </a:ln>
                <a:effectLst/>
                <a:extLst>
                  <a:ext uri="{909E8E84-426E-40DD-AFC4-6F175D3DCCD1}">
                    <a14:hiddenFill xmlns:a14="http://schemas.microsoft.com/office/drawing/2010/main">
                      <a:solidFill>
                        <a:srgbClr val="A88800"/>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ctr" defTabSz="457200" rtl="0" eaLnBrk="1" fontAlgn="auto" latinLnBrk="0" hangingPunct="1">
                    <a:lnSpc>
                      <a:spcPct val="100000"/>
                    </a:lnSpc>
                    <a:spcBef>
                      <a:spcPct val="50000"/>
                    </a:spcBef>
                    <a:spcAft>
                      <a:spcPts val="0"/>
                    </a:spcAft>
                    <a:buClrTx/>
                    <a:buSzTx/>
                    <a:buFontTx/>
                    <a:buNone/>
                    <a:tabLst/>
                    <a:defRPr/>
                  </a:pPr>
                  <a:r>
                    <a:rPr kumimoji="0" lang="en-US" sz="900" b="1" i="0" u="none" strike="noStrike" kern="1200" cap="none" spc="0" normalizeH="0" baseline="30000" noProof="0" dirty="0">
                      <a:ln>
                        <a:noFill/>
                      </a:ln>
                      <a:solidFill>
                        <a:srgbClr val="996600"/>
                      </a:solidFill>
                      <a:effectLst/>
                      <a:uLnTx/>
                      <a:uFillTx/>
                      <a:latin typeface="Times New Roman" pitchFamily="18" charset="0"/>
                      <a:ea typeface="+mn-ea"/>
                      <a:cs typeface="+mn-cs"/>
                    </a:rPr>
                    <a:t>–</a:t>
                  </a:r>
                </a:p>
              </p:txBody>
            </p:sp>
          </p:grpSp>
        </p:grpSp>
        <p:grpSp>
          <p:nvGrpSpPr>
            <p:cNvPr id="3" name="Group 2">
              <a:extLst>
                <a:ext uri="{FF2B5EF4-FFF2-40B4-BE49-F238E27FC236}">
                  <a16:creationId xmlns:a16="http://schemas.microsoft.com/office/drawing/2014/main" id="{5F55C646-814E-4759-A37F-367F6E12D1F3}"/>
                </a:ext>
              </a:extLst>
            </p:cNvPr>
            <p:cNvGrpSpPr/>
            <p:nvPr/>
          </p:nvGrpSpPr>
          <p:grpSpPr>
            <a:xfrm>
              <a:off x="4701435" y="405227"/>
              <a:ext cx="1529199" cy="2438727"/>
              <a:chOff x="4701435" y="405227"/>
              <a:chExt cx="1529199" cy="2438727"/>
            </a:xfrm>
          </p:grpSpPr>
          <p:grpSp>
            <p:nvGrpSpPr>
              <p:cNvPr id="284" name="Group 345"/>
              <p:cNvGrpSpPr>
                <a:grpSpLocks/>
              </p:cNvGrpSpPr>
              <p:nvPr/>
            </p:nvGrpSpPr>
            <p:grpSpPr bwMode="auto">
              <a:xfrm>
                <a:off x="5643841" y="1406260"/>
                <a:ext cx="276688" cy="1437694"/>
                <a:chOff x="4907" y="2599"/>
                <a:chExt cx="306" cy="1590"/>
              </a:xfrm>
            </p:grpSpPr>
            <p:sp>
              <p:nvSpPr>
                <p:cNvPr id="285" name="Line 346"/>
                <p:cNvSpPr>
                  <a:spLocks noChangeShapeType="1"/>
                </p:cNvSpPr>
                <p:nvPr/>
              </p:nvSpPr>
              <p:spPr bwMode="auto">
                <a:xfrm rot="10800000" flipV="1">
                  <a:off x="5079" y="2668"/>
                  <a:ext cx="4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6" name="Line 347"/>
                <p:cNvSpPr>
                  <a:spLocks noChangeShapeType="1"/>
                </p:cNvSpPr>
                <p:nvPr/>
              </p:nvSpPr>
              <p:spPr bwMode="auto">
                <a:xfrm rot="10800000" flipV="1">
                  <a:off x="4978" y="2754"/>
                  <a:ext cx="129" cy="0"/>
                </a:xfrm>
                <a:prstGeom prst="line">
                  <a:avLst/>
                </a:prstGeom>
                <a:noFill/>
                <a:ln w="381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7" name="Line 348"/>
                <p:cNvSpPr>
                  <a:spLocks noChangeShapeType="1"/>
                </p:cNvSpPr>
                <p:nvPr/>
              </p:nvSpPr>
              <p:spPr bwMode="auto">
                <a:xfrm rot="10800000" flipV="1">
                  <a:off x="4929" y="2841"/>
                  <a:ext cx="9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8" name="Line 349"/>
                <p:cNvSpPr>
                  <a:spLocks noChangeShapeType="1"/>
                </p:cNvSpPr>
                <p:nvPr/>
              </p:nvSpPr>
              <p:spPr bwMode="auto">
                <a:xfrm rot="10800000" flipV="1">
                  <a:off x="4985" y="3101"/>
                  <a:ext cx="144"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89" name="Line 350"/>
                <p:cNvSpPr>
                  <a:spLocks noChangeShapeType="1"/>
                </p:cNvSpPr>
                <p:nvPr/>
              </p:nvSpPr>
              <p:spPr bwMode="auto">
                <a:xfrm rot="10800000" flipV="1">
                  <a:off x="5049" y="3274"/>
                  <a:ext cx="65" cy="0"/>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0" name="Line 351"/>
                <p:cNvSpPr>
                  <a:spLocks noChangeShapeType="1"/>
                </p:cNvSpPr>
                <p:nvPr/>
              </p:nvSpPr>
              <p:spPr bwMode="auto">
                <a:xfrm rot="10800000" flipV="1">
                  <a:off x="4957" y="3359"/>
                  <a:ext cx="157"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1" name="Line 352"/>
                <p:cNvSpPr>
                  <a:spLocks noChangeShapeType="1"/>
                </p:cNvSpPr>
                <p:nvPr/>
              </p:nvSpPr>
              <p:spPr bwMode="auto">
                <a:xfrm rot="10800000" flipV="1">
                  <a:off x="4945" y="3445"/>
                  <a:ext cx="82" cy="0"/>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2" name="Line 353"/>
                <p:cNvSpPr>
                  <a:spLocks noChangeShapeType="1"/>
                </p:cNvSpPr>
                <p:nvPr/>
              </p:nvSpPr>
              <p:spPr bwMode="auto">
                <a:xfrm rot="10800000" flipV="1">
                  <a:off x="4939" y="3532"/>
                  <a:ext cx="68" cy="0"/>
                </a:xfrm>
                <a:prstGeom prst="line">
                  <a:avLst/>
                </a:prstGeom>
                <a:noFill/>
                <a:ln w="381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3" name="Line 354"/>
                <p:cNvSpPr>
                  <a:spLocks noChangeShapeType="1"/>
                </p:cNvSpPr>
                <p:nvPr/>
              </p:nvSpPr>
              <p:spPr bwMode="auto">
                <a:xfrm rot="10800000" flipV="1">
                  <a:off x="4931" y="3618"/>
                  <a:ext cx="158"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4" name="Line 355"/>
                <p:cNvSpPr>
                  <a:spLocks noChangeShapeType="1"/>
                </p:cNvSpPr>
                <p:nvPr/>
              </p:nvSpPr>
              <p:spPr bwMode="auto">
                <a:xfrm rot="10800000" flipV="1">
                  <a:off x="5019" y="3704"/>
                  <a:ext cx="98"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5" name="Line 356"/>
                <p:cNvSpPr>
                  <a:spLocks noChangeShapeType="1"/>
                </p:cNvSpPr>
                <p:nvPr/>
              </p:nvSpPr>
              <p:spPr bwMode="auto">
                <a:xfrm rot="10800000" flipV="1">
                  <a:off x="5017" y="3878"/>
                  <a:ext cx="111" cy="0"/>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6" name="Line 357"/>
                <p:cNvSpPr>
                  <a:spLocks noChangeShapeType="1"/>
                </p:cNvSpPr>
                <p:nvPr/>
              </p:nvSpPr>
              <p:spPr bwMode="auto">
                <a:xfrm rot="10800000" flipV="1">
                  <a:off x="4936" y="3965"/>
                  <a:ext cx="159"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7" name="Line 358"/>
                <p:cNvSpPr>
                  <a:spLocks noChangeShapeType="1"/>
                </p:cNvSpPr>
                <p:nvPr/>
              </p:nvSpPr>
              <p:spPr bwMode="auto">
                <a:xfrm rot="10800000" flipV="1">
                  <a:off x="4962" y="4051"/>
                  <a:ext cx="70" cy="0"/>
                </a:xfrm>
                <a:prstGeom prst="line">
                  <a:avLst/>
                </a:prstGeom>
                <a:noFill/>
                <a:ln w="381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8" name="Line 359"/>
                <p:cNvSpPr>
                  <a:spLocks noChangeShapeType="1"/>
                </p:cNvSpPr>
                <p:nvPr/>
              </p:nvSpPr>
              <p:spPr bwMode="auto">
                <a:xfrm rot="10800000" flipV="1">
                  <a:off x="4907" y="3015"/>
                  <a:ext cx="18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299" name="Line 360"/>
                <p:cNvSpPr>
                  <a:spLocks noChangeShapeType="1"/>
                </p:cNvSpPr>
                <p:nvPr/>
              </p:nvSpPr>
              <p:spPr bwMode="auto">
                <a:xfrm rot="10800000" flipV="1">
                  <a:off x="5124" y="2668"/>
                  <a:ext cx="51"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0" name="Line 361"/>
                <p:cNvSpPr>
                  <a:spLocks noChangeShapeType="1"/>
                </p:cNvSpPr>
                <p:nvPr/>
              </p:nvSpPr>
              <p:spPr bwMode="auto">
                <a:xfrm rot="10800000" flipV="1">
                  <a:off x="5065" y="2754"/>
                  <a:ext cx="99" cy="0"/>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1" name="Line 362"/>
                <p:cNvSpPr>
                  <a:spLocks noChangeShapeType="1"/>
                </p:cNvSpPr>
                <p:nvPr/>
              </p:nvSpPr>
              <p:spPr bwMode="auto">
                <a:xfrm rot="10800000" flipV="1">
                  <a:off x="5004" y="2841"/>
                  <a:ext cx="47"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2" name="Line 363"/>
                <p:cNvSpPr>
                  <a:spLocks noChangeShapeType="1"/>
                </p:cNvSpPr>
                <p:nvPr/>
              </p:nvSpPr>
              <p:spPr bwMode="auto">
                <a:xfrm rot="10800000" flipV="1">
                  <a:off x="5089" y="3101"/>
                  <a:ext cx="106"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3" name="Line 364"/>
                <p:cNvSpPr>
                  <a:spLocks noChangeShapeType="1"/>
                </p:cNvSpPr>
                <p:nvPr/>
              </p:nvSpPr>
              <p:spPr bwMode="auto">
                <a:xfrm rot="10800000" flipV="1">
                  <a:off x="5105" y="3274"/>
                  <a:ext cx="61" cy="0"/>
                </a:xfrm>
                <a:prstGeom prst="line">
                  <a:avLst/>
                </a:prstGeom>
                <a:noFill/>
                <a:ln w="381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4" name="Line 365"/>
                <p:cNvSpPr>
                  <a:spLocks noChangeShapeType="1"/>
                </p:cNvSpPr>
                <p:nvPr/>
              </p:nvSpPr>
              <p:spPr bwMode="auto">
                <a:xfrm rot="10800000" flipV="1">
                  <a:off x="5062" y="3359"/>
                  <a:ext cx="105"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5" name="Line 366"/>
                <p:cNvSpPr>
                  <a:spLocks noChangeShapeType="1"/>
                </p:cNvSpPr>
                <p:nvPr/>
              </p:nvSpPr>
              <p:spPr bwMode="auto">
                <a:xfrm rot="10800000" flipV="1">
                  <a:off x="4998" y="3445"/>
                  <a:ext cx="58" cy="0"/>
                </a:xfrm>
                <a:prstGeom prst="line">
                  <a:avLst/>
                </a:prstGeom>
                <a:noFill/>
                <a:ln w="381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6" name="Line 367"/>
                <p:cNvSpPr>
                  <a:spLocks noChangeShapeType="1"/>
                </p:cNvSpPr>
                <p:nvPr/>
              </p:nvSpPr>
              <p:spPr bwMode="auto">
                <a:xfrm rot="10800000" flipV="1">
                  <a:off x="4996" y="3532"/>
                  <a:ext cx="40" cy="0"/>
                </a:xfrm>
                <a:prstGeom prst="line">
                  <a:avLst/>
                </a:prstGeom>
                <a:noFill/>
                <a:ln w="38100">
                  <a:solidFill>
                    <a:srgbClr val="33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7" name="Line 368"/>
                <p:cNvSpPr>
                  <a:spLocks noChangeShapeType="1"/>
                </p:cNvSpPr>
                <p:nvPr/>
              </p:nvSpPr>
              <p:spPr bwMode="auto">
                <a:xfrm rot="10800000" flipV="1">
                  <a:off x="5049" y="3618"/>
                  <a:ext cx="116"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8" name="Line 369"/>
                <p:cNvSpPr>
                  <a:spLocks noChangeShapeType="1"/>
                </p:cNvSpPr>
                <p:nvPr/>
              </p:nvSpPr>
              <p:spPr bwMode="auto">
                <a:xfrm rot="10800000" flipV="1">
                  <a:off x="5094" y="3704"/>
                  <a:ext cx="92" cy="0"/>
                </a:xfrm>
                <a:prstGeom prst="line">
                  <a:avLst/>
                </a:prstGeom>
                <a:noFill/>
                <a:ln w="3810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09" name="Line 370"/>
                <p:cNvSpPr>
                  <a:spLocks noChangeShapeType="1"/>
                </p:cNvSpPr>
                <p:nvPr/>
              </p:nvSpPr>
              <p:spPr bwMode="auto">
                <a:xfrm rot="10800000" flipV="1">
                  <a:off x="5091" y="3878"/>
                  <a:ext cx="103" cy="0"/>
                </a:xfrm>
                <a:prstGeom prst="line">
                  <a:avLst/>
                </a:prstGeom>
                <a:noFill/>
                <a:ln w="38100">
                  <a:solidFill>
                    <a:srgbClr val="80008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0" name="Line 371"/>
                <p:cNvSpPr>
                  <a:spLocks noChangeShapeType="1"/>
                </p:cNvSpPr>
                <p:nvPr/>
              </p:nvSpPr>
              <p:spPr bwMode="auto">
                <a:xfrm rot="10800000" flipV="1">
                  <a:off x="5045" y="3965"/>
                  <a:ext cx="98"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1" name="Line 372"/>
                <p:cNvSpPr>
                  <a:spLocks noChangeShapeType="1"/>
                </p:cNvSpPr>
                <p:nvPr/>
              </p:nvSpPr>
              <p:spPr bwMode="auto">
                <a:xfrm rot="10800000" flipV="1">
                  <a:off x="5019" y="4051"/>
                  <a:ext cx="51" cy="0"/>
                </a:xfrm>
                <a:prstGeom prst="line">
                  <a:avLst/>
                </a:prstGeom>
                <a:noFill/>
                <a:ln w="38100">
                  <a:solidFill>
                    <a:srgbClr val="00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2" name="Line 373"/>
                <p:cNvSpPr>
                  <a:spLocks noChangeShapeType="1"/>
                </p:cNvSpPr>
                <p:nvPr/>
              </p:nvSpPr>
              <p:spPr bwMode="auto">
                <a:xfrm rot="10800000" flipV="1">
                  <a:off x="5031" y="3015"/>
                  <a:ext cx="119" cy="0"/>
                </a:xfrm>
                <a:prstGeom prst="line">
                  <a:avLst/>
                </a:prstGeom>
                <a:noFill/>
                <a:ln w="381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3" name="Freeform 374"/>
                <p:cNvSpPr>
                  <a:spLocks/>
                </p:cNvSpPr>
                <p:nvPr/>
              </p:nvSpPr>
              <p:spPr bwMode="auto">
                <a:xfrm rot="10800000" flipV="1">
                  <a:off x="4908" y="2614"/>
                  <a:ext cx="305" cy="1575"/>
                </a:xfrm>
                <a:custGeom>
                  <a:avLst/>
                  <a:gdLst>
                    <a:gd name="T0" fmla="*/ 352 w 769"/>
                    <a:gd name="T1" fmla="*/ 0 h 3107"/>
                    <a:gd name="T2" fmla="*/ 69 w 769"/>
                    <a:gd name="T3" fmla="*/ 227 h 3107"/>
                    <a:gd name="T4" fmla="*/ 768 w 769"/>
                    <a:gd name="T5" fmla="*/ 756 h 3107"/>
                    <a:gd name="T6" fmla="*/ 60 w 769"/>
                    <a:gd name="T7" fmla="*/ 1379 h 3107"/>
                    <a:gd name="T8" fmla="*/ 749 w 769"/>
                    <a:gd name="T9" fmla="*/ 1908 h 3107"/>
                    <a:gd name="T10" fmla="*/ 60 w 769"/>
                    <a:gd name="T11" fmla="*/ 2493 h 3107"/>
                    <a:gd name="T12" fmla="*/ 759 w 769"/>
                    <a:gd name="T13" fmla="*/ 3107 h 3107"/>
                  </a:gdLst>
                  <a:ahLst/>
                  <a:cxnLst>
                    <a:cxn ang="0">
                      <a:pos x="T0" y="T1"/>
                    </a:cxn>
                    <a:cxn ang="0">
                      <a:pos x="T2" y="T3"/>
                    </a:cxn>
                    <a:cxn ang="0">
                      <a:pos x="T4" y="T5"/>
                    </a:cxn>
                    <a:cxn ang="0">
                      <a:pos x="T6" y="T7"/>
                    </a:cxn>
                    <a:cxn ang="0">
                      <a:pos x="T8" y="T9"/>
                    </a:cxn>
                    <a:cxn ang="0">
                      <a:pos x="T10" y="T11"/>
                    </a:cxn>
                    <a:cxn ang="0">
                      <a:pos x="T12" y="T13"/>
                    </a:cxn>
                  </a:cxnLst>
                  <a:rect l="0" t="0" r="r" b="b"/>
                  <a:pathLst>
                    <a:path w="769" h="3107">
                      <a:moveTo>
                        <a:pt x="352" y="0"/>
                      </a:moveTo>
                      <a:cubicBezTo>
                        <a:pt x="176" y="50"/>
                        <a:pt x="0" y="101"/>
                        <a:pt x="69" y="227"/>
                      </a:cubicBezTo>
                      <a:cubicBezTo>
                        <a:pt x="138" y="353"/>
                        <a:pt x="769" y="564"/>
                        <a:pt x="768" y="756"/>
                      </a:cubicBezTo>
                      <a:cubicBezTo>
                        <a:pt x="767" y="948"/>
                        <a:pt x="63" y="1187"/>
                        <a:pt x="60" y="1379"/>
                      </a:cubicBezTo>
                      <a:cubicBezTo>
                        <a:pt x="57" y="1571"/>
                        <a:pt x="749" y="1722"/>
                        <a:pt x="749" y="1908"/>
                      </a:cubicBezTo>
                      <a:cubicBezTo>
                        <a:pt x="749" y="2094"/>
                        <a:pt x="58" y="2293"/>
                        <a:pt x="60" y="2493"/>
                      </a:cubicBezTo>
                      <a:cubicBezTo>
                        <a:pt x="62" y="2693"/>
                        <a:pt x="643" y="3005"/>
                        <a:pt x="759" y="3107"/>
                      </a:cubicBezTo>
                    </a:path>
                  </a:pathLst>
                </a:custGeom>
                <a:noFill/>
                <a:ln w="38100"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rgbClr val="ECD88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314" name="Freeform 375"/>
                <p:cNvSpPr>
                  <a:spLocks/>
                </p:cNvSpPr>
                <p:nvPr/>
              </p:nvSpPr>
              <p:spPr bwMode="auto">
                <a:xfrm rot="10800000" flipV="1">
                  <a:off x="4915" y="2599"/>
                  <a:ext cx="294" cy="1576"/>
                </a:xfrm>
                <a:custGeom>
                  <a:avLst/>
                  <a:gdLst>
                    <a:gd name="T0" fmla="*/ 107 w 744"/>
                    <a:gd name="T1" fmla="*/ 0 h 3106"/>
                    <a:gd name="T2" fmla="*/ 700 w 744"/>
                    <a:gd name="T3" fmla="*/ 455 h 3106"/>
                    <a:gd name="T4" fmla="*/ 1 w 744"/>
                    <a:gd name="T5" fmla="*/ 984 h 3106"/>
                    <a:gd name="T6" fmla="*/ 709 w 744"/>
                    <a:gd name="T7" fmla="*/ 1607 h 3106"/>
                    <a:gd name="T8" fmla="*/ 20 w 744"/>
                    <a:gd name="T9" fmla="*/ 2136 h 3106"/>
                    <a:gd name="T10" fmla="*/ 709 w 744"/>
                    <a:gd name="T11" fmla="*/ 2721 h 3106"/>
                    <a:gd name="T12" fmla="*/ 229 w 744"/>
                    <a:gd name="T13" fmla="*/ 3106 h 3106"/>
                  </a:gdLst>
                  <a:ahLst/>
                  <a:cxnLst>
                    <a:cxn ang="0">
                      <a:pos x="T0" y="T1"/>
                    </a:cxn>
                    <a:cxn ang="0">
                      <a:pos x="T2" y="T3"/>
                    </a:cxn>
                    <a:cxn ang="0">
                      <a:pos x="T4" y="T5"/>
                    </a:cxn>
                    <a:cxn ang="0">
                      <a:pos x="T6" y="T7"/>
                    </a:cxn>
                    <a:cxn ang="0">
                      <a:pos x="T8" y="T9"/>
                    </a:cxn>
                    <a:cxn ang="0">
                      <a:pos x="T10" y="T11"/>
                    </a:cxn>
                    <a:cxn ang="0">
                      <a:pos x="T12" y="T13"/>
                    </a:cxn>
                  </a:cxnLst>
                  <a:rect l="0" t="0" r="r" b="b"/>
                  <a:pathLst>
                    <a:path w="744" h="3106">
                      <a:moveTo>
                        <a:pt x="107" y="0"/>
                      </a:moveTo>
                      <a:cubicBezTo>
                        <a:pt x="207" y="76"/>
                        <a:pt x="718" y="291"/>
                        <a:pt x="700" y="455"/>
                      </a:cubicBezTo>
                      <a:cubicBezTo>
                        <a:pt x="682" y="619"/>
                        <a:pt x="0" y="792"/>
                        <a:pt x="1" y="984"/>
                      </a:cubicBezTo>
                      <a:cubicBezTo>
                        <a:pt x="2" y="1176"/>
                        <a:pt x="706" y="1415"/>
                        <a:pt x="709" y="1607"/>
                      </a:cubicBezTo>
                      <a:cubicBezTo>
                        <a:pt x="712" y="1799"/>
                        <a:pt x="20" y="1950"/>
                        <a:pt x="20" y="2136"/>
                      </a:cubicBezTo>
                      <a:cubicBezTo>
                        <a:pt x="20" y="2322"/>
                        <a:pt x="674" y="2559"/>
                        <a:pt x="709" y="2721"/>
                      </a:cubicBezTo>
                      <a:cubicBezTo>
                        <a:pt x="744" y="2883"/>
                        <a:pt x="329" y="3026"/>
                        <a:pt x="229" y="3106"/>
                      </a:cubicBezTo>
                    </a:path>
                  </a:pathLst>
                </a:custGeom>
                <a:noFill/>
                <a:ln w="38100"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rgbClr val="ECD88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grpSp>
          <p:pic>
            <p:nvPicPr>
              <p:cNvPr id="315" name="Picture 9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17460" y="405227"/>
                <a:ext cx="913174" cy="840592"/>
              </a:xfrm>
              <a:prstGeom prst="rect">
                <a:avLst/>
              </a:prstGeom>
              <a:noFill/>
              <a:ln w="9525">
                <a:solidFill>
                  <a:schemeClr val="bg1"/>
                </a:solidFill>
                <a:miter lim="800000"/>
                <a:headEnd/>
                <a:tailEnd/>
              </a:ln>
              <a:extLst>
                <a:ext uri="{909E8E84-426E-40DD-AFC4-6F175D3DCCD1}">
                  <a14:hiddenFill xmlns:a14="http://schemas.microsoft.com/office/drawing/2010/main">
                    <a:solidFill>
                      <a:srgbClr val="FFFFFF"/>
                    </a:solidFill>
                  </a14:hiddenFill>
                </a:ext>
              </a:extLst>
            </p:spPr>
          </p:pic>
          <p:pic>
            <p:nvPicPr>
              <p:cNvPr id="340" name="Picture 339"/>
              <p:cNvPicPr>
                <a:picLocks noChangeAspect="1"/>
              </p:cNvPicPr>
              <p:nvPr/>
            </p:nvPicPr>
            <p:blipFill>
              <a:blip r:embed="rId3"/>
              <a:stretch>
                <a:fillRect/>
              </a:stretch>
            </p:blipFill>
            <p:spPr>
              <a:xfrm>
                <a:off x="4701435" y="763519"/>
                <a:ext cx="660731" cy="2023622"/>
              </a:xfrm>
              <a:prstGeom prst="rect">
                <a:avLst/>
              </a:prstGeom>
            </p:spPr>
          </p:pic>
        </p:grpSp>
        <p:pic>
          <p:nvPicPr>
            <p:cNvPr id="341" name="Picture 53" descr="bro32215_04_0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290173" y="327820"/>
              <a:ext cx="1843325" cy="19267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2" name="Picture 341"/>
            <p:cNvPicPr>
              <a:picLocks noChangeAspect="1"/>
            </p:cNvPicPr>
            <p:nvPr/>
          </p:nvPicPr>
          <p:blipFill>
            <a:blip r:embed="rId5"/>
            <a:stretch>
              <a:fillRect/>
            </a:stretch>
          </p:blipFill>
          <p:spPr>
            <a:xfrm>
              <a:off x="6788281" y="1846748"/>
              <a:ext cx="946831" cy="1060691"/>
            </a:xfrm>
            <a:prstGeom prst="rect">
              <a:avLst/>
            </a:prstGeom>
          </p:spPr>
        </p:pic>
        <p:pic>
          <p:nvPicPr>
            <p:cNvPr id="1026" name="Picture 2" descr="See the source image"/>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039993" y="1182221"/>
              <a:ext cx="973429" cy="94262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339613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descr="Large confetti"/>
          <p:cNvSpPr>
            <a:spLocks noChangeArrowheads="1"/>
          </p:cNvSpPr>
          <p:nvPr/>
        </p:nvSpPr>
        <p:spPr bwMode="auto">
          <a:xfrm>
            <a:off x="5609978" y="384175"/>
            <a:ext cx="3495675" cy="3171825"/>
          </a:xfrm>
          <a:prstGeom prst="rect">
            <a:avLst/>
          </a:prstGeom>
          <a:pattFill prst="lgConfetti">
            <a:fgClr>
              <a:srgbClr val="E2ECF6"/>
            </a:fgClr>
            <a:bgClr>
              <a:srgbClr val="EBF2F9"/>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Grp="1" noChangeArrowheads="1"/>
          </p:cNvSpPr>
          <p:nvPr>
            <p:ph type="title"/>
          </p:nvPr>
        </p:nvSpPr>
        <p:spPr/>
        <p:txBody>
          <a:bodyPr/>
          <a:lstStyle/>
          <a:p>
            <a:r>
              <a:rPr lang="en-US" dirty="0"/>
              <a:t>Hydrophilicity vs Hydrophobicity</a:t>
            </a:r>
          </a:p>
        </p:txBody>
      </p:sp>
      <p:sp>
        <p:nvSpPr>
          <p:cNvPr id="23556" name="Text Box 4"/>
          <p:cNvSpPr txBox="1">
            <a:spLocks noChangeArrowheads="1"/>
          </p:cNvSpPr>
          <p:nvPr/>
        </p:nvSpPr>
        <p:spPr bwMode="auto">
          <a:xfrm>
            <a:off x="0" y="310803"/>
            <a:ext cx="3022354" cy="67864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marL="114300" indent="-114300">
              <a:defRPr>
                <a:solidFill>
                  <a:schemeClr val="tx1"/>
                </a:solidFill>
                <a:latin typeface="Arial" charset="0"/>
                <a:cs typeface="Arial" charset="0"/>
              </a:defRPr>
            </a:lvl1pPr>
            <a:lvl2pPr indent="-114300">
              <a:defRPr>
                <a:solidFill>
                  <a:schemeClr val="tx1"/>
                </a:solidFill>
                <a:latin typeface="Arial" charset="0"/>
                <a:cs typeface="Arial" charset="0"/>
              </a:defRPr>
            </a:lvl2pPr>
            <a:lvl3pPr marL="796925" indent="-104775">
              <a:defRPr>
                <a:solidFill>
                  <a:schemeClr val="tx1"/>
                </a:solidFill>
                <a:latin typeface="Arial" charset="0"/>
                <a:cs typeface="Arial" charset="0"/>
              </a:defRPr>
            </a:lvl3pPr>
            <a:lvl4pPr marL="1714500" indent="-342900">
              <a:defRPr>
                <a:solidFill>
                  <a:schemeClr val="tx1"/>
                </a:solidFill>
                <a:latin typeface="Arial" charset="0"/>
                <a:cs typeface="Arial" charset="0"/>
              </a:defRPr>
            </a:lvl4pPr>
            <a:lvl5pPr marL="2171700" indent="-342900">
              <a:defRPr>
                <a:solidFill>
                  <a:schemeClr val="tx1"/>
                </a:solidFill>
                <a:latin typeface="Arial" charset="0"/>
                <a:cs typeface="Arial" charset="0"/>
              </a:defRPr>
            </a:lvl5pPr>
            <a:lvl6pPr marL="2628900" indent="-342900" fontAlgn="base">
              <a:spcBef>
                <a:spcPct val="0"/>
              </a:spcBef>
              <a:spcAft>
                <a:spcPct val="0"/>
              </a:spcAft>
              <a:defRPr>
                <a:solidFill>
                  <a:schemeClr val="tx1"/>
                </a:solidFill>
                <a:latin typeface="Arial" charset="0"/>
                <a:cs typeface="Arial" charset="0"/>
              </a:defRPr>
            </a:lvl6pPr>
            <a:lvl7pPr marL="3086100" indent="-342900" fontAlgn="base">
              <a:spcBef>
                <a:spcPct val="0"/>
              </a:spcBef>
              <a:spcAft>
                <a:spcPct val="0"/>
              </a:spcAft>
              <a:defRPr>
                <a:solidFill>
                  <a:schemeClr val="tx1"/>
                </a:solidFill>
                <a:latin typeface="Arial" charset="0"/>
                <a:cs typeface="Arial" charset="0"/>
              </a:defRPr>
            </a:lvl7pPr>
            <a:lvl8pPr marL="3543300" indent="-342900" fontAlgn="base">
              <a:spcBef>
                <a:spcPct val="0"/>
              </a:spcBef>
              <a:spcAft>
                <a:spcPct val="0"/>
              </a:spcAft>
              <a:defRPr>
                <a:solidFill>
                  <a:schemeClr val="tx1"/>
                </a:solidFill>
                <a:latin typeface="Arial" charset="0"/>
                <a:cs typeface="Arial" charset="0"/>
              </a:defRPr>
            </a:lvl8pPr>
            <a:lvl9pPr marL="4000500" indent="-342900" fontAlgn="base">
              <a:spcBef>
                <a:spcPct val="0"/>
              </a:spcBef>
              <a:spcAft>
                <a:spcPct val="0"/>
              </a:spcAft>
              <a:defRPr>
                <a:solidFill>
                  <a:schemeClr val="tx1"/>
                </a:solidFill>
                <a:latin typeface="Arial" charset="0"/>
                <a:cs typeface="Arial" charset="0"/>
              </a:defRPr>
            </a:lvl9pPr>
          </a:lstStyle>
          <a:p>
            <a:pPr>
              <a:buFontTx/>
              <a:buChar char="•"/>
            </a:pPr>
            <a:r>
              <a:rPr lang="en-US" sz="1500" b="1" dirty="0">
                <a:solidFill>
                  <a:srgbClr val="C00000"/>
                </a:solidFill>
                <a:latin typeface="Calibri" pitchFamily="34" charset="0"/>
              </a:rPr>
              <a:t>Hydrophilic Molecules</a:t>
            </a:r>
          </a:p>
          <a:p>
            <a:pPr marL="234950" lvl="1" indent="-123825">
              <a:buFont typeface="Calibri" pitchFamily="34" charset="0"/>
              <a:buChar char="‐"/>
            </a:pPr>
            <a:r>
              <a:rPr lang="en-US" sz="1500" dirty="0">
                <a:latin typeface="Calibri" pitchFamily="34" charset="0"/>
              </a:rPr>
              <a:t>“Water Loving"</a:t>
            </a:r>
          </a:p>
          <a:p>
            <a:pPr marL="234950" lvl="1" indent="-123825">
              <a:buFont typeface="Calibri" pitchFamily="34" charset="0"/>
              <a:buChar char="‐"/>
            </a:pPr>
            <a:r>
              <a:rPr lang="en-US" sz="1500" dirty="0">
                <a:latin typeface="Calibri" pitchFamily="34" charset="0"/>
              </a:rPr>
              <a:t>Will Dissolve in water</a:t>
            </a:r>
          </a:p>
          <a:p>
            <a:pPr marL="234950" lvl="1" indent="-123825">
              <a:buFont typeface="Calibri" pitchFamily="34" charset="0"/>
              <a:buChar char="‐"/>
            </a:pPr>
            <a:r>
              <a:rPr lang="en-US" sz="1500" dirty="0">
                <a:latin typeface="Calibri" pitchFamily="34" charset="0"/>
              </a:rPr>
              <a:t>Have charges (full or partial)</a:t>
            </a:r>
          </a:p>
          <a:p>
            <a:pPr marL="574675" lvl="2" indent="-123825">
              <a:buFont typeface="Calibri" pitchFamily="34" charset="0"/>
              <a:buChar char="‐"/>
            </a:pPr>
            <a:r>
              <a:rPr lang="en-US" sz="1500" dirty="0">
                <a:latin typeface="Calibri" pitchFamily="34" charset="0"/>
              </a:rPr>
              <a:t>Ions (e.g. </a:t>
            </a:r>
            <a:r>
              <a:rPr lang="en-US" sz="1500" dirty="0" err="1">
                <a:latin typeface="Calibri" pitchFamily="34" charset="0"/>
              </a:rPr>
              <a:t>NaCl</a:t>
            </a:r>
            <a:r>
              <a:rPr lang="en-US" sz="1500" dirty="0">
                <a:latin typeface="Calibri" pitchFamily="34" charset="0"/>
              </a:rPr>
              <a:t>, </a:t>
            </a:r>
            <a:r>
              <a:rPr lang="en-US" sz="1500" dirty="0" err="1">
                <a:latin typeface="Calibri" pitchFamily="34" charset="0"/>
              </a:rPr>
              <a:t>HCl</a:t>
            </a:r>
            <a:r>
              <a:rPr lang="en-US" sz="1500" dirty="0">
                <a:latin typeface="Calibri" pitchFamily="34" charset="0"/>
              </a:rPr>
              <a:t>)</a:t>
            </a:r>
          </a:p>
          <a:p>
            <a:pPr marL="574675" lvl="2" indent="-123825">
              <a:buFont typeface="Calibri" pitchFamily="34" charset="0"/>
              <a:buChar char="‐"/>
            </a:pPr>
            <a:r>
              <a:rPr lang="en-US" sz="1500" dirty="0">
                <a:latin typeface="Calibri" pitchFamily="34" charset="0"/>
              </a:rPr>
              <a:t>Functional groups with large number </a:t>
            </a:r>
            <a:r>
              <a:rPr lang="en-US" sz="1500" b="1" u="sng" dirty="0">
                <a:latin typeface="Calibri" pitchFamily="34" charset="0"/>
              </a:rPr>
              <a:t>O-H</a:t>
            </a:r>
            <a:r>
              <a:rPr lang="en-US" sz="1500" dirty="0">
                <a:latin typeface="Calibri" pitchFamily="34" charset="0"/>
              </a:rPr>
              <a:t>, </a:t>
            </a:r>
            <a:r>
              <a:rPr lang="en-US" sz="1500" b="1" u="sng" dirty="0">
                <a:latin typeface="Calibri" pitchFamily="34" charset="0"/>
              </a:rPr>
              <a:t>N-H</a:t>
            </a:r>
            <a:r>
              <a:rPr lang="en-US" sz="1500" dirty="0">
                <a:latin typeface="Calibri" pitchFamily="34" charset="0"/>
              </a:rPr>
              <a:t> and </a:t>
            </a:r>
            <a:r>
              <a:rPr lang="en-US" sz="1500" b="1" u="sng" dirty="0">
                <a:latin typeface="Calibri" pitchFamily="34" charset="0"/>
              </a:rPr>
              <a:t>S-H</a:t>
            </a:r>
            <a:r>
              <a:rPr lang="en-US" sz="1500" dirty="0">
                <a:latin typeface="Calibri" pitchFamily="34" charset="0"/>
              </a:rPr>
              <a:t> bonds relative to size of molecule</a:t>
            </a:r>
          </a:p>
          <a:p>
            <a:pPr marL="234950" lvl="1" indent="-123825">
              <a:buFont typeface="Calibri" pitchFamily="34" charset="0"/>
              <a:buChar char="‐"/>
            </a:pPr>
            <a:r>
              <a:rPr lang="en-US" sz="1500" dirty="0">
                <a:latin typeface="Calibri" pitchFamily="34" charset="0"/>
              </a:rPr>
              <a:t>When </a:t>
            </a:r>
            <a:r>
              <a:rPr lang="en-US" sz="1500" i="1" dirty="0">
                <a:latin typeface="Calibri" pitchFamily="34" charset="0"/>
              </a:rPr>
              <a:t>Ionic Substances </a:t>
            </a:r>
            <a:r>
              <a:rPr lang="en-US" sz="1500" dirty="0">
                <a:latin typeface="Calibri" pitchFamily="34" charset="0"/>
              </a:rPr>
              <a:t>(e.g. </a:t>
            </a:r>
            <a:r>
              <a:rPr lang="en-US" sz="1500" dirty="0" err="1">
                <a:latin typeface="Calibri" pitchFamily="34" charset="0"/>
              </a:rPr>
              <a:t>Na+Cl</a:t>
            </a:r>
            <a:r>
              <a:rPr lang="en-US" sz="1500" dirty="0">
                <a:latin typeface="Calibri" pitchFamily="34" charset="0"/>
              </a:rPr>
              <a:t>-) dissolve the ions separate</a:t>
            </a:r>
          </a:p>
          <a:p>
            <a:pPr marL="234950" lvl="1" indent="-123825">
              <a:buFont typeface="Calibri" pitchFamily="34" charset="0"/>
              <a:buChar char="‐"/>
            </a:pPr>
            <a:r>
              <a:rPr lang="en-US" sz="1500" dirty="0">
                <a:latin typeface="Calibri" pitchFamily="34" charset="0"/>
              </a:rPr>
              <a:t>When </a:t>
            </a:r>
            <a:r>
              <a:rPr lang="en-US" sz="1500" i="1" dirty="0">
                <a:latin typeface="Calibri" pitchFamily="34" charset="0"/>
              </a:rPr>
              <a:t>Polar-Covalent </a:t>
            </a:r>
            <a:r>
              <a:rPr lang="en-US" sz="1500" dirty="0">
                <a:latin typeface="Calibri" pitchFamily="34" charset="0"/>
              </a:rPr>
              <a:t>molecules dissolve, the molecules stay intact, but one molecule separates from the other.</a:t>
            </a:r>
          </a:p>
          <a:p>
            <a:pPr>
              <a:buFontTx/>
              <a:buChar char="•"/>
            </a:pPr>
            <a:r>
              <a:rPr lang="en-US" sz="1500" b="1" dirty="0">
                <a:solidFill>
                  <a:srgbClr val="996633"/>
                </a:solidFill>
                <a:latin typeface="Calibri" pitchFamily="34" charset="0"/>
              </a:rPr>
              <a:t>Hydrophobic (Lipophilic) Molecules</a:t>
            </a:r>
          </a:p>
          <a:p>
            <a:pPr marL="234950" lvl="1" indent="-123825">
              <a:buFont typeface="Calibri" pitchFamily="34" charset="0"/>
              <a:buChar char="‐"/>
            </a:pPr>
            <a:r>
              <a:rPr lang="en-US" sz="1500" dirty="0">
                <a:latin typeface="Calibri" pitchFamily="34" charset="0"/>
              </a:rPr>
              <a:t>“Water Fearing”</a:t>
            </a:r>
          </a:p>
          <a:p>
            <a:pPr marL="234950" lvl="1" indent="-123825">
              <a:buFont typeface="Calibri" pitchFamily="34" charset="0"/>
              <a:buChar char="‐"/>
            </a:pPr>
            <a:r>
              <a:rPr lang="en-US" sz="1500" dirty="0">
                <a:latin typeface="Calibri" pitchFamily="34" charset="0"/>
              </a:rPr>
              <a:t>Will not dissolve in water</a:t>
            </a:r>
          </a:p>
          <a:p>
            <a:pPr marL="234950" lvl="1" indent="-123825">
              <a:buFont typeface="Calibri" pitchFamily="34" charset="0"/>
              <a:buChar char="‐"/>
            </a:pPr>
            <a:r>
              <a:rPr lang="en-US" sz="1500" dirty="0">
                <a:latin typeface="Calibri" pitchFamily="34" charset="0"/>
              </a:rPr>
              <a:t>Do not have charges.</a:t>
            </a:r>
          </a:p>
          <a:p>
            <a:pPr marL="234950" lvl="1" indent="-123825">
              <a:buFont typeface="Calibri" pitchFamily="34" charset="0"/>
              <a:buChar char="‐"/>
            </a:pPr>
            <a:r>
              <a:rPr lang="en-US" sz="1500" dirty="0">
                <a:latin typeface="Calibri" pitchFamily="34" charset="0"/>
              </a:rPr>
              <a:t>Usually made mostly of </a:t>
            </a:r>
            <a:br>
              <a:rPr lang="en-US" sz="1500" dirty="0">
                <a:latin typeface="Calibri" pitchFamily="34" charset="0"/>
              </a:rPr>
            </a:br>
            <a:r>
              <a:rPr lang="en-US" sz="1500" dirty="0">
                <a:latin typeface="Calibri" pitchFamily="34" charset="0"/>
              </a:rPr>
              <a:t>C-C and C-H bonds</a:t>
            </a:r>
          </a:p>
          <a:p>
            <a:pPr>
              <a:buFontTx/>
              <a:buChar char="•"/>
            </a:pPr>
            <a:r>
              <a:rPr lang="en-US" sz="1500" b="1" dirty="0">
                <a:solidFill>
                  <a:srgbClr val="0070C0"/>
                </a:solidFill>
                <a:latin typeface="Calibri" pitchFamily="34" charset="0"/>
              </a:rPr>
              <a:t>Because water can dissolve so many substances it is often considered the “universal solvent” and is the medium for all biochemical reactions.</a:t>
            </a:r>
          </a:p>
        </p:txBody>
      </p:sp>
      <p:sp>
        <p:nvSpPr>
          <p:cNvPr id="23557" name="Text Box 5"/>
          <p:cNvSpPr txBox="1">
            <a:spLocks noChangeArrowheads="1"/>
          </p:cNvSpPr>
          <p:nvPr/>
        </p:nvSpPr>
        <p:spPr bwMode="auto">
          <a:xfrm>
            <a:off x="6838703" y="1800225"/>
            <a:ext cx="8858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spcBef>
                <a:spcPct val="50000"/>
              </a:spcBef>
            </a:pPr>
            <a:r>
              <a:rPr lang="en-US" sz="2000" b="1">
                <a:solidFill>
                  <a:srgbClr val="CC3300"/>
                </a:solidFill>
                <a:latin typeface="Calibri" pitchFamily="34" charset="0"/>
              </a:rPr>
              <a:t>Na</a:t>
            </a:r>
            <a:r>
              <a:rPr lang="en-US" sz="2000" b="1" baseline="30000">
                <a:solidFill>
                  <a:srgbClr val="CC3300"/>
                </a:solidFill>
                <a:latin typeface="Calibri" pitchFamily="34" charset="0"/>
              </a:rPr>
              <a:t>+</a:t>
            </a:r>
          </a:p>
        </p:txBody>
      </p:sp>
      <p:sp>
        <p:nvSpPr>
          <p:cNvPr id="23558" name="Text Box 6"/>
          <p:cNvSpPr txBox="1">
            <a:spLocks noChangeArrowheads="1"/>
          </p:cNvSpPr>
          <p:nvPr/>
        </p:nvSpPr>
        <p:spPr bwMode="auto">
          <a:xfrm>
            <a:off x="7275266" y="1800225"/>
            <a:ext cx="7254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spcBef>
                <a:spcPct val="50000"/>
              </a:spcBef>
            </a:pPr>
            <a:r>
              <a:rPr lang="en-US" sz="2000" b="1">
                <a:solidFill>
                  <a:srgbClr val="336600"/>
                </a:solidFill>
                <a:latin typeface="Calibri" pitchFamily="34" charset="0"/>
              </a:rPr>
              <a:t>Cl</a:t>
            </a:r>
            <a:r>
              <a:rPr lang="en-US" sz="2000" b="1" baseline="30000">
                <a:solidFill>
                  <a:srgbClr val="336600"/>
                </a:solidFill>
                <a:latin typeface="Calibri" pitchFamily="34" charset="0"/>
              </a:rPr>
              <a:t>–</a:t>
            </a:r>
          </a:p>
        </p:txBody>
      </p:sp>
      <p:grpSp>
        <p:nvGrpSpPr>
          <p:cNvPr id="23559" name="Group 7"/>
          <p:cNvGrpSpPr>
            <a:grpSpLocks/>
          </p:cNvGrpSpPr>
          <p:nvPr/>
        </p:nvGrpSpPr>
        <p:grpSpPr bwMode="auto">
          <a:xfrm>
            <a:off x="5748091" y="1598613"/>
            <a:ext cx="754062" cy="727075"/>
            <a:chOff x="2129" y="529"/>
            <a:chExt cx="475" cy="458"/>
          </a:xfrm>
        </p:grpSpPr>
        <p:grpSp>
          <p:nvGrpSpPr>
            <p:cNvPr id="23560" name="Group 8"/>
            <p:cNvGrpSpPr>
              <a:grpSpLocks/>
            </p:cNvGrpSpPr>
            <p:nvPr/>
          </p:nvGrpSpPr>
          <p:grpSpPr bwMode="auto">
            <a:xfrm>
              <a:off x="2249" y="648"/>
              <a:ext cx="231" cy="183"/>
              <a:chOff x="4317" y="1157"/>
              <a:chExt cx="432" cy="341"/>
            </a:xfrm>
          </p:grpSpPr>
          <p:sp>
            <p:nvSpPr>
              <p:cNvPr id="23561" name="Oval 9"/>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2" name="Oval 10"/>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3" name="Oval 11"/>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4" name="Oval 12"/>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5" name="Oval 13"/>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6" name="Oval 14"/>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567" name="Group 15"/>
              <p:cNvGrpSpPr>
                <a:grpSpLocks/>
              </p:cNvGrpSpPr>
              <p:nvPr/>
            </p:nvGrpSpPr>
            <p:grpSpPr bwMode="auto">
              <a:xfrm>
                <a:off x="4374" y="1157"/>
                <a:ext cx="321" cy="318"/>
                <a:chOff x="4374" y="1157"/>
                <a:chExt cx="321" cy="318"/>
              </a:xfrm>
            </p:grpSpPr>
            <p:sp>
              <p:nvSpPr>
                <p:cNvPr id="23568" name="Oval 16"/>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69" name="Oval 17"/>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0" name="Oval 18"/>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1" name="Oval 19"/>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2" name="Oval 20"/>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3" name="Oval 21"/>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4" name="Oval 22"/>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5" name="Oval 23"/>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6" name="Oval 24"/>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7" name="Oval 25"/>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8" name="Oval 26"/>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79" name="Oval 27"/>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0" name="Oval 28"/>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1" name="Oval 29"/>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2" name="Oval 30"/>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3" name="Oval 31"/>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4" name="Oval 32"/>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85" name="Oval 33"/>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586" name="Text Box 34"/>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587" name="Text Box 35"/>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588" name="Text Box 36"/>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sp>
        <p:nvSpPr>
          <p:cNvPr id="23589" name="Rectangle 37" descr="Large confetti"/>
          <p:cNvSpPr>
            <a:spLocks noChangeArrowheads="1"/>
          </p:cNvSpPr>
          <p:nvPr/>
        </p:nvSpPr>
        <p:spPr bwMode="auto">
          <a:xfrm>
            <a:off x="5609978" y="3606800"/>
            <a:ext cx="3495675" cy="3171825"/>
          </a:xfrm>
          <a:prstGeom prst="rect">
            <a:avLst/>
          </a:prstGeom>
          <a:pattFill prst="lgConfetti">
            <a:fgClr>
              <a:srgbClr val="E2ECF6"/>
            </a:fgClr>
            <a:bgClr>
              <a:srgbClr val="EBF2F9"/>
            </a:bgClr>
          </a:patt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590" name="Group 38"/>
          <p:cNvGrpSpPr>
            <a:grpSpLocks/>
          </p:cNvGrpSpPr>
          <p:nvPr/>
        </p:nvGrpSpPr>
        <p:grpSpPr bwMode="auto">
          <a:xfrm>
            <a:off x="8299203" y="460375"/>
            <a:ext cx="754063" cy="727075"/>
            <a:chOff x="2129" y="529"/>
            <a:chExt cx="475" cy="458"/>
          </a:xfrm>
        </p:grpSpPr>
        <p:grpSp>
          <p:nvGrpSpPr>
            <p:cNvPr id="23591" name="Group 39"/>
            <p:cNvGrpSpPr>
              <a:grpSpLocks/>
            </p:cNvGrpSpPr>
            <p:nvPr/>
          </p:nvGrpSpPr>
          <p:grpSpPr bwMode="auto">
            <a:xfrm>
              <a:off x="2249" y="648"/>
              <a:ext cx="231" cy="183"/>
              <a:chOff x="4317" y="1157"/>
              <a:chExt cx="432" cy="341"/>
            </a:xfrm>
          </p:grpSpPr>
          <p:sp>
            <p:nvSpPr>
              <p:cNvPr id="23592" name="Oval 4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93" name="Oval 4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94" name="Oval 4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95" name="Oval 4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96" name="Oval 4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97" name="Oval 4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598" name="Group 46"/>
              <p:cNvGrpSpPr>
                <a:grpSpLocks/>
              </p:cNvGrpSpPr>
              <p:nvPr/>
            </p:nvGrpSpPr>
            <p:grpSpPr bwMode="auto">
              <a:xfrm>
                <a:off x="4374" y="1157"/>
                <a:ext cx="321" cy="318"/>
                <a:chOff x="4374" y="1157"/>
                <a:chExt cx="321" cy="318"/>
              </a:xfrm>
            </p:grpSpPr>
            <p:sp>
              <p:nvSpPr>
                <p:cNvPr id="23599" name="Oval 4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0" name="Oval 4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1" name="Oval 4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2" name="Oval 5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3" name="Oval 5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4" name="Oval 5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5" name="Oval 5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6" name="Oval 5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7" name="Oval 5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8" name="Oval 5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09" name="Oval 5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10" name="Oval 5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11" name="Oval 5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12" name="Oval 6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13" name="Oval 6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14" name="Oval 6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15" name="Oval 6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16" name="Oval 6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617" name="Text Box 6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618" name="Text Box 6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619" name="Text Box 6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620" name="Group 68"/>
          <p:cNvGrpSpPr>
            <a:grpSpLocks/>
          </p:cNvGrpSpPr>
          <p:nvPr/>
        </p:nvGrpSpPr>
        <p:grpSpPr bwMode="auto">
          <a:xfrm>
            <a:off x="7197478" y="611188"/>
            <a:ext cx="754063" cy="727075"/>
            <a:chOff x="2129" y="529"/>
            <a:chExt cx="475" cy="458"/>
          </a:xfrm>
        </p:grpSpPr>
        <p:grpSp>
          <p:nvGrpSpPr>
            <p:cNvPr id="23621" name="Group 69"/>
            <p:cNvGrpSpPr>
              <a:grpSpLocks/>
            </p:cNvGrpSpPr>
            <p:nvPr/>
          </p:nvGrpSpPr>
          <p:grpSpPr bwMode="auto">
            <a:xfrm>
              <a:off x="2249" y="648"/>
              <a:ext cx="231" cy="183"/>
              <a:chOff x="4317" y="1157"/>
              <a:chExt cx="432" cy="341"/>
            </a:xfrm>
          </p:grpSpPr>
          <p:sp>
            <p:nvSpPr>
              <p:cNvPr id="23622" name="Oval 7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23" name="Oval 7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24" name="Oval 7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25" name="Oval 7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26" name="Oval 7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27" name="Oval 7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628" name="Group 76"/>
              <p:cNvGrpSpPr>
                <a:grpSpLocks/>
              </p:cNvGrpSpPr>
              <p:nvPr/>
            </p:nvGrpSpPr>
            <p:grpSpPr bwMode="auto">
              <a:xfrm>
                <a:off x="4374" y="1157"/>
                <a:ext cx="321" cy="318"/>
                <a:chOff x="4374" y="1157"/>
                <a:chExt cx="321" cy="318"/>
              </a:xfrm>
            </p:grpSpPr>
            <p:sp>
              <p:nvSpPr>
                <p:cNvPr id="23629" name="Oval 7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0" name="Oval 7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1" name="Oval 7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2" name="Oval 8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3" name="Oval 8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4" name="Oval 8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5" name="Oval 8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6" name="Oval 8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7" name="Oval 8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8" name="Oval 8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39" name="Oval 8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0" name="Oval 8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1" name="Oval 8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2" name="Oval 9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3" name="Oval 9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4" name="Oval 9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5" name="Oval 9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46" name="Oval 9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647" name="Text Box 9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648" name="Text Box 9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649" name="Text Box 9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650" name="Group 98"/>
          <p:cNvGrpSpPr>
            <a:grpSpLocks/>
          </p:cNvGrpSpPr>
          <p:nvPr/>
        </p:nvGrpSpPr>
        <p:grpSpPr bwMode="auto">
          <a:xfrm>
            <a:off x="5706816" y="2725738"/>
            <a:ext cx="754062" cy="727075"/>
            <a:chOff x="2129" y="529"/>
            <a:chExt cx="475" cy="458"/>
          </a:xfrm>
        </p:grpSpPr>
        <p:grpSp>
          <p:nvGrpSpPr>
            <p:cNvPr id="23651" name="Group 99"/>
            <p:cNvGrpSpPr>
              <a:grpSpLocks/>
            </p:cNvGrpSpPr>
            <p:nvPr/>
          </p:nvGrpSpPr>
          <p:grpSpPr bwMode="auto">
            <a:xfrm>
              <a:off x="2249" y="648"/>
              <a:ext cx="231" cy="183"/>
              <a:chOff x="4317" y="1157"/>
              <a:chExt cx="432" cy="341"/>
            </a:xfrm>
          </p:grpSpPr>
          <p:sp>
            <p:nvSpPr>
              <p:cNvPr id="23652" name="Oval 10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53" name="Oval 10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54" name="Oval 10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55" name="Oval 10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56" name="Oval 10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57" name="Oval 10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658" name="Group 106"/>
              <p:cNvGrpSpPr>
                <a:grpSpLocks/>
              </p:cNvGrpSpPr>
              <p:nvPr/>
            </p:nvGrpSpPr>
            <p:grpSpPr bwMode="auto">
              <a:xfrm>
                <a:off x="4374" y="1157"/>
                <a:ext cx="321" cy="318"/>
                <a:chOff x="4374" y="1157"/>
                <a:chExt cx="321" cy="318"/>
              </a:xfrm>
            </p:grpSpPr>
            <p:sp>
              <p:nvSpPr>
                <p:cNvPr id="23659" name="Oval 10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0" name="Oval 10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1" name="Oval 10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2" name="Oval 11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3" name="Oval 11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4" name="Oval 11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5" name="Oval 11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6" name="Oval 11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7" name="Oval 11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8" name="Oval 11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69" name="Oval 11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70" name="Oval 11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71" name="Oval 11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72" name="Oval 12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73" name="Oval 12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74" name="Oval 12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75" name="Oval 12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76" name="Oval 12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677" name="Text Box 12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678" name="Text Box 12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679" name="Text Box 12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680" name="Group 128"/>
          <p:cNvGrpSpPr>
            <a:grpSpLocks/>
          </p:cNvGrpSpPr>
          <p:nvPr/>
        </p:nvGrpSpPr>
        <p:grpSpPr bwMode="auto">
          <a:xfrm>
            <a:off x="6471991" y="2187575"/>
            <a:ext cx="754062" cy="727075"/>
            <a:chOff x="2129" y="529"/>
            <a:chExt cx="475" cy="458"/>
          </a:xfrm>
        </p:grpSpPr>
        <p:grpSp>
          <p:nvGrpSpPr>
            <p:cNvPr id="23681" name="Group 129"/>
            <p:cNvGrpSpPr>
              <a:grpSpLocks/>
            </p:cNvGrpSpPr>
            <p:nvPr/>
          </p:nvGrpSpPr>
          <p:grpSpPr bwMode="auto">
            <a:xfrm>
              <a:off x="2249" y="648"/>
              <a:ext cx="231" cy="183"/>
              <a:chOff x="4317" y="1157"/>
              <a:chExt cx="432" cy="341"/>
            </a:xfrm>
          </p:grpSpPr>
          <p:sp>
            <p:nvSpPr>
              <p:cNvPr id="23682" name="Oval 13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83" name="Oval 13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84" name="Oval 13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85" name="Oval 13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86" name="Oval 13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87" name="Oval 13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688" name="Group 136"/>
              <p:cNvGrpSpPr>
                <a:grpSpLocks/>
              </p:cNvGrpSpPr>
              <p:nvPr/>
            </p:nvGrpSpPr>
            <p:grpSpPr bwMode="auto">
              <a:xfrm>
                <a:off x="4374" y="1157"/>
                <a:ext cx="321" cy="318"/>
                <a:chOff x="4374" y="1157"/>
                <a:chExt cx="321" cy="318"/>
              </a:xfrm>
            </p:grpSpPr>
            <p:sp>
              <p:nvSpPr>
                <p:cNvPr id="23689" name="Oval 13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0" name="Oval 13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1" name="Oval 13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2" name="Oval 14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3" name="Oval 14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4" name="Oval 14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5" name="Oval 14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6" name="Oval 14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7" name="Oval 14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8" name="Oval 14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699" name="Oval 14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00" name="Oval 14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01" name="Oval 14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02" name="Oval 15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03" name="Oval 15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04" name="Oval 15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05" name="Oval 15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06" name="Oval 15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707" name="Text Box 15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08" name="Text Box 15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09" name="Text Box 15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710" name="Group 158"/>
          <p:cNvGrpSpPr>
            <a:grpSpLocks/>
          </p:cNvGrpSpPr>
          <p:nvPr/>
        </p:nvGrpSpPr>
        <p:grpSpPr bwMode="auto">
          <a:xfrm>
            <a:off x="8224591" y="1598613"/>
            <a:ext cx="754062" cy="727075"/>
            <a:chOff x="2129" y="529"/>
            <a:chExt cx="475" cy="458"/>
          </a:xfrm>
        </p:grpSpPr>
        <p:grpSp>
          <p:nvGrpSpPr>
            <p:cNvPr id="23711" name="Group 159"/>
            <p:cNvGrpSpPr>
              <a:grpSpLocks/>
            </p:cNvGrpSpPr>
            <p:nvPr/>
          </p:nvGrpSpPr>
          <p:grpSpPr bwMode="auto">
            <a:xfrm>
              <a:off x="2249" y="648"/>
              <a:ext cx="231" cy="183"/>
              <a:chOff x="4317" y="1157"/>
              <a:chExt cx="432" cy="341"/>
            </a:xfrm>
          </p:grpSpPr>
          <p:sp>
            <p:nvSpPr>
              <p:cNvPr id="23712" name="Oval 16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13" name="Oval 16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14" name="Oval 16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15" name="Oval 16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16" name="Oval 16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17" name="Oval 16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718" name="Group 166"/>
              <p:cNvGrpSpPr>
                <a:grpSpLocks/>
              </p:cNvGrpSpPr>
              <p:nvPr/>
            </p:nvGrpSpPr>
            <p:grpSpPr bwMode="auto">
              <a:xfrm>
                <a:off x="4374" y="1157"/>
                <a:ext cx="321" cy="318"/>
                <a:chOff x="4374" y="1157"/>
                <a:chExt cx="321" cy="318"/>
              </a:xfrm>
            </p:grpSpPr>
            <p:sp>
              <p:nvSpPr>
                <p:cNvPr id="23719" name="Oval 16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0" name="Oval 16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1" name="Oval 16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2" name="Oval 17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3" name="Oval 17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4" name="Oval 17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5" name="Oval 17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6" name="Oval 17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7" name="Oval 17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8" name="Oval 17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29" name="Oval 17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0" name="Oval 17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1" name="Oval 17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2" name="Oval 18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3" name="Oval 18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4" name="Oval 18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5" name="Oval 18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36" name="Oval 18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737" name="Text Box 18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38" name="Text Box 18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39" name="Text Box 18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740" name="Group 188"/>
          <p:cNvGrpSpPr>
            <a:grpSpLocks/>
          </p:cNvGrpSpPr>
          <p:nvPr/>
        </p:nvGrpSpPr>
        <p:grpSpPr bwMode="auto">
          <a:xfrm>
            <a:off x="6416428" y="1089025"/>
            <a:ext cx="754063" cy="727075"/>
            <a:chOff x="2129" y="529"/>
            <a:chExt cx="475" cy="458"/>
          </a:xfrm>
        </p:grpSpPr>
        <p:grpSp>
          <p:nvGrpSpPr>
            <p:cNvPr id="23741" name="Group 189"/>
            <p:cNvGrpSpPr>
              <a:grpSpLocks/>
            </p:cNvGrpSpPr>
            <p:nvPr/>
          </p:nvGrpSpPr>
          <p:grpSpPr bwMode="auto">
            <a:xfrm>
              <a:off x="2249" y="648"/>
              <a:ext cx="231" cy="183"/>
              <a:chOff x="4317" y="1157"/>
              <a:chExt cx="432" cy="341"/>
            </a:xfrm>
          </p:grpSpPr>
          <p:sp>
            <p:nvSpPr>
              <p:cNvPr id="23742" name="Oval 19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43" name="Oval 19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44" name="Oval 19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45" name="Oval 19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46" name="Oval 19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47" name="Oval 19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748" name="Group 196"/>
              <p:cNvGrpSpPr>
                <a:grpSpLocks/>
              </p:cNvGrpSpPr>
              <p:nvPr/>
            </p:nvGrpSpPr>
            <p:grpSpPr bwMode="auto">
              <a:xfrm>
                <a:off x="4374" y="1157"/>
                <a:ext cx="321" cy="318"/>
                <a:chOff x="4374" y="1157"/>
                <a:chExt cx="321" cy="318"/>
              </a:xfrm>
            </p:grpSpPr>
            <p:sp>
              <p:nvSpPr>
                <p:cNvPr id="23749" name="Oval 19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0" name="Oval 19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1" name="Oval 19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2" name="Oval 20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3" name="Oval 20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4" name="Oval 20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5" name="Oval 20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6" name="Oval 20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7" name="Oval 20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8" name="Oval 20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59" name="Oval 20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60" name="Oval 20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61" name="Oval 20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62" name="Oval 21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63" name="Oval 21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64" name="Oval 21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65" name="Oval 21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66" name="Oval 21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767" name="Text Box 21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68" name="Text Box 21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69" name="Text Box 21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770" name="Group 218"/>
          <p:cNvGrpSpPr>
            <a:grpSpLocks/>
          </p:cNvGrpSpPr>
          <p:nvPr/>
        </p:nvGrpSpPr>
        <p:grpSpPr bwMode="auto">
          <a:xfrm>
            <a:off x="8257928" y="2773363"/>
            <a:ext cx="754063" cy="727075"/>
            <a:chOff x="2129" y="529"/>
            <a:chExt cx="475" cy="458"/>
          </a:xfrm>
        </p:grpSpPr>
        <p:grpSp>
          <p:nvGrpSpPr>
            <p:cNvPr id="23771" name="Group 219"/>
            <p:cNvGrpSpPr>
              <a:grpSpLocks/>
            </p:cNvGrpSpPr>
            <p:nvPr/>
          </p:nvGrpSpPr>
          <p:grpSpPr bwMode="auto">
            <a:xfrm>
              <a:off x="2249" y="648"/>
              <a:ext cx="231" cy="183"/>
              <a:chOff x="4317" y="1157"/>
              <a:chExt cx="432" cy="341"/>
            </a:xfrm>
          </p:grpSpPr>
          <p:sp>
            <p:nvSpPr>
              <p:cNvPr id="23772" name="Oval 22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73" name="Oval 22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74" name="Oval 22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75" name="Oval 22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76" name="Oval 22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77" name="Oval 22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778" name="Group 226"/>
              <p:cNvGrpSpPr>
                <a:grpSpLocks/>
              </p:cNvGrpSpPr>
              <p:nvPr/>
            </p:nvGrpSpPr>
            <p:grpSpPr bwMode="auto">
              <a:xfrm>
                <a:off x="4374" y="1157"/>
                <a:ext cx="321" cy="318"/>
                <a:chOff x="4374" y="1157"/>
                <a:chExt cx="321" cy="318"/>
              </a:xfrm>
            </p:grpSpPr>
            <p:sp>
              <p:nvSpPr>
                <p:cNvPr id="23779" name="Oval 22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0" name="Oval 22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1" name="Oval 22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2" name="Oval 23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3" name="Oval 23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4" name="Oval 23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5" name="Oval 23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6" name="Oval 23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7" name="Oval 23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8" name="Oval 23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89" name="Oval 23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90" name="Oval 23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91" name="Oval 23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92" name="Oval 24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93" name="Oval 24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94" name="Oval 24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95" name="Oval 24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796" name="Oval 24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797" name="Text Box 24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98" name="Text Box 24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799" name="Text Box 24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800" name="Group 248"/>
          <p:cNvGrpSpPr>
            <a:grpSpLocks/>
          </p:cNvGrpSpPr>
          <p:nvPr/>
        </p:nvGrpSpPr>
        <p:grpSpPr bwMode="auto">
          <a:xfrm>
            <a:off x="7411791" y="2389188"/>
            <a:ext cx="754062" cy="727075"/>
            <a:chOff x="2129" y="529"/>
            <a:chExt cx="475" cy="458"/>
          </a:xfrm>
        </p:grpSpPr>
        <p:grpSp>
          <p:nvGrpSpPr>
            <p:cNvPr id="23801" name="Group 249"/>
            <p:cNvGrpSpPr>
              <a:grpSpLocks/>
            </p:cNvGrpSpPr>
            <p:nvPr/>
          </p:nvGrpSpPr>
          <p:grpSpPr bwMode="auto">
            <a:xfrm>
              <a:off x="2249" y="648"/>
              <a:ext cx="231" cy="183"/>
              <a:chOff x="4317" y="1157"/>
              <a:chExt cx="432" cy="341"/>
            </a:xfrm>
          </p:grpSpPr>
          <p:sp>
            <p:nvSpPr>
              <p:cNvPr id="23802" name="Oval 25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03" name="Oval 25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04" name="Oval 25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05" name="Oval 25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06" name="Oval 25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07" name="Oval 25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808" name="Group 256"/>
              <p:cNvGrpSpPr>
                <a:grpSpLocks/>
              </p:cNvGrpSpPr>
              <p:nvPr/>
            </p:nvGrpSpPr>
            <p:grpSpPr bwMode="auto">
              <a:xfrm>
                <a:off x="4374" y="1157"/>
                <a:ext cx="321" cy="318"/>
                <a:chOff x="4374" y="1157"/>
                <a:chExt cx="321" cy="318"/>
              </a:xfrm>
            </p:grpSpPr>
            <p:sp>
              <p:nvSpPr>
                <p:cNvPr id="23809" name="Oval 25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0" name="Oval 25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1" name="Oval 25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2" name="Oval 26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3" name="Oval 26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4" name="Oval 26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5" name="Oval 26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6" name="Oval 26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7" name="Oval 26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8" name="Oval 26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19" name="Oval 26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20" name="Oval 26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21" name="Oval 26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22" name="Oval 27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23" name="Oval 27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24" name="Oval 27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25" name="Oval 27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826" name="Oval 27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827" name="Text Box 27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828" name="Text Box 27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829" name="Text Box 27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sp>
        <p:nvSpPr>
          <p:cNvPr id="23830" name="Rectangle 278"/>
          <p:cNvSpPr>
            <a:spLocks noChangeArrowheads="1"/>
          </p:cNvSpPr>
          <p:nvPr/>
        </p:nvSpPr>
        <p:spPr bwMode="auto">
          <a:xfrm>
            <a:off x="3009653" y="384175"/>
            <a:ext cx="2600325" cy="3171825"/>
          </a:xfrm>
          <a:prstGeom prst="rect">
            <a:avLst/>
          </a:prstGeom>
          <a:solidFill>
            <a:srgbClr val="ECEBD8"/>
          </a:solidFill>
          <a:ln w="12700">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831" name="Group 279"/>
          <p:cNvGrpSpPr>
            <a:grpSpLocks/>
          </p:cNvGrpSpPr>
          <p:nvPr/>
        </p:nvGrpSpPr>
        <p:grpSpPr bwMode="auto">
          <a:xfrm>
            <a:off x="3717678" y="735013"/>
            <a:ext cx="1184275" cy="396875"/>
            <a:chOff x="2386" y="599"/>
            <a:chExt cx="746" cy="250"/>
          </a:xfrm>
        </p:grpSpPr>
        <p:sp>
          <p:nvSpPr>
            <p:cNvPr id="23832" name="Text Box 280"/>
            <p:cNvSpPr txBox="1">
              <a:spLocks noChangeArrowheads="1"/>
            </p:cNvSpPr>
            <p:nvPr/>
          </p:nvSpPr>
          <p:spPr bwMode="auto">
            <a:xfrm>
              <a:off x="2386" y="599"/>
              <a:ext cx="558"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spcBef>
                  <a:spcPct val="50000"/>
                </a:spcBef>
              </a:pPr>
              <a:r>
                <a:rPr lang="en-US" sz="2000" b="1">
                  <a:solidFill>
                    <a:srgbClr val="CC3300"/>
                  </a:solidFill>
                  <a:latin typeface="Calibri" pitchFamily="34" charset="0"/>
                </a:rPr>
                <a:t>Na</a:t>
              </a:r>
              <a:r>
                <a:rPr lang="en-US" sz="2000" b="1" baseline="30000">
                  <a:solidFill>
                    <a:srgbClr val="CC3300"/>
                  </a:solidFill>
                  <a:latin typeface="Calibri" pitchFamily="34" charset="0"/>
                </a:rPr>
                <a:t>+</a:t>
              </a:r>
            </a:p>
          </p:txBody>
        </p:sp>
        <p:sp>
          <p:nvSpPr>
            <p:cNvPr id="23833" name="Text Box 281"/>
            <p:cNvSpPr txBox="1">
              <a:spLocks noChangeArrowheads="1"/>
            </p:cNvSpPr>
            <p:nvPr/>
          </p:nvSpPr>
          <p:spPr bwMode="auto">
            <a:xfrm>
              <a:off x="2675" y="599"/>
              <a:ext cx="457"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spAutoFit/>
            </a:bodyPr>
            <a:lstStyle/>
            <a:p>
              <a:pPr>
                <a:spcBef>
                  <a:spcPct val="50000"/>
                </a:spcBef>
              </a:pPr>
              <a:r>
                <a:rPr lang="en-US" sz="2000" b="1">
                  <a:solidFill>
                    <a:srgbClr val="336600"/>
                  </a:solidFill>
                  <a:latin typeface="Calibri" pitchFamily="34" charset="0"/>
                </a:rPr>
                <a:t>Cl</a:t>
              </a:r>
              <a:r>
                <a:rPr lang="en-US" sz="2000" b="1" baseline="30000">
                  <a:solidFill>
                    <a:srgbClr val="336600"/>
                  </a:solidFill>
                  <a:latin typeface="Calibri" pitchFamily="34" charset="0"/>
                </a:rPr>
                <a:t>–</a:t>
              </a:r>
            </a:p>
          </p:txBody>
        </p:sp>
      </p:grpSp>
      <p:grpSp>
        <p:nvGrpSpPr>
          <p:cNvPr id="23834" name="Group 282"/>
          <p:cNvGrpSpPr>
            <a:grpSpLocks/>
          </p:cNvGrpSpPr>
          <p:nvPr/>
        </p:nvGrpSpPr>
        <p:grpSpPr bwMode="auto">
          <a:xfrm>
            <a:off x="3200153" y="1387475"/>
            <a:ext cx="2217738" cy="1062038"/>
            <a:chOff x="1954" y="714"/>
            <a:chExt cx="1397" cy="669"/>
          </a:xfrm>
        </p:grpSpPr>
        <p:sp>
          <p:nvSpPr>
            <p:cNvPr id="23835" name="Text Box 283"/>
            <p:cNvSpPr txBox="1">
              <a:spLocks noChangeArrowheads="1"/>
            </p:cNvSpPr>
            <p:nvPr/>
          </p:nvSpPr>
          <p:spPr bwMode="auto">
            <a:xfrm>
              <a:off x="2323" y="837"/>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b="1">
                  <a:latin typeface="Calibri" pitchFamily="34" charset="0"/>
                </a:rPr>
                <a:t>O</a:t>
              </a:r>
            </a:p>
          </p:txBody>
        </p:sp>
        <p:sp>
          <p:nvSpPr>
            <p:cNvPr id="23836" name="AutoShape 284"/>
            <p:cNvSpPr>
              <a:spLocks noChangeArrowheads="1"/>
            </p:cNvSpPr>
            <p:nvPr/>
          </p:nvSpPr>
          <p:spPr bwMode="auto">
            <a:xfrm>
              <a:off x="2150" y="911"/>
              <a:ext cx="341" cy="297"/>
            </a:xfrm>
            <a:prstGeom prst="hexagon">
              <a:avLst>
                <a:gd name="adj" fmla="val 28704"/>
                <a:gd name="vf" fmla="val 115470"/>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3837" name="Text Box 285"/>
            <p:cNvSpPr txBox="1">
              <a:spLocks noChangeArrowheads="1"/>
            </p:cNvSpPr>
            <p:nvPr/>
          </p:nvSpPr>
          <p:spPr bwMode="auto">
            <a:xfrm>
              <a:off x="2128" y="714"/>
              <a:ext cx="4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latin typeface="Calibri" pitchFamily="34" charset="0"/>
                </a:rPr>
                <a:t>CH</a:t>
              </a:r>
              <a:r>
                <a:rPr lang="en-US" sz="1000" baseline="-25000">
                  <a:latin typeface="Calibri" pitchFamily="34" charset="0"/>
                </a:rPr>
                <a:t>2</a:t>
              </a:r>
              <a:r>
                <a:rPr lang="en-US" sz="1000">
                  <a:latin typeface="Calibri" pitchFamily="34" charset="0"/>
                </a:rPr>
                <a:t>OH</a:t>
              </a:r>
            </a:p>
          </p:txBody>
        </p:sp>
        <p:sp>
          <p:nvSpPr>
            <p:cNvPr id="23838" name="Text Box 286"/>
            <p:cNvSpPr txBox="1">
              <a:spLocks noChangeArrowheads="1"/>
            </p:cNvSpPr>
            <p:nvPr/>
          </p:nvSpPr>
          <p:spPr bwMode="auto">
            <a:xfrm>
              <a:off x="2056" y="882"/>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a:t>
              </a:r>
              <a:endParaRPr lang="en-US" sz="1000" baseline="-25000">
                <a:latin typeface="Calibri" pitchFamily="34" charset="0"/>
              </a:endParaRPr>
            </a:p>
          </p:txBody>
        </p:sp>
        <p:sp>
          <p:nvSpPr>
            <p:cNvPr id="23839" name="Text Box 287"/>
            <p:cNvSpPr txBox="1">
              <a:spLocks noChangeArrowheads="1"/>
            </p:cNvSpPr>
            <p:nvPr/>
          </p:nvSpPr>
          <p:spPr bwMode="auto">
            <a:xfrm>
              <a:off x="1954" y="1058"/>
              <a:ext cx="29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HO</a:t>
              </a:r>
            </a:p>
          </p:txBody>
        </p:sp>
        <p:sp>
          <p:nvSpPr>
            <p:cNvPr id="23840" name="Text Box 288"/>
            <p:cNvSpPr txBox="1">
              <a:spLocks noChangeArrowheads="1"/>
            </p:cNvSpPr>
            <p:nvPr/>
          </p:nvSpPr>
          <p:spPr bwMode="auto">
            <a:xfrm>
              <a:off x="2142" y="1042"/>
              <a:ext cx="28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OH</a:t>
              </a:r>
            </a:p>
          </p:txBody>
        </p:sp>
        <p:sp>
          <p:nvSpPr>
            <p:cNvPr id="23841" name="Text Box 289"/>
            <p:cNvSpPr txBox="1">
              <a:spLocks noChangeArrowheads="1"/>
            </p:cNvSpPr>
            <p:nvPr/>
          </p:nvSpPr>
          <p:spPr bwMode="auto">
            <a:xfrm>
              <a:off x="2169" y="1229"/>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a:t>
              </a:r>
            </a:p>
          </p:txBody>
        </p:sp>
        <p:sp>
          <p:nvSpPr>
            <p:cNvPr id="23842" name="Line 290"/>
            <p:cNvSpPr>
              <a:spLocks noChangeShapeType="1"/>
            </p:cNvSpPr>
            <p:nvPr/>
          </p:nvSpPr>
          <p:spPr bwMode="auto">
            <a:xfrm>
              <a:off x="2235" y="116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43" name="Line 291"/>
            <p:cNvSpPr>
              <a:spLocks noChangeShapeType="1"/>
            </p:cNvSpPr>
            <p:nvPr/>
          </p:nvSpPr>
          <p:spPr bwMode="auto">
            <a:xfrm>
              <a:off x="2235" y="1211"/>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44" name="Text Box 292"/>
            <p:cNvSpPr txBox="1">
              <a:spLocks noChangeArrowheads="1"/>
            </p:cNvSpPr>
            <p:nvPr/>
          </p:nvSpPr>
          <p:spPr bwMode="auto">
            <a:xfrm>
              <a:off x="2321" y="1048"/>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dirty="0">
                  <a:latin typeface="Calibri" pitchFamily="34" charset="0"/>
                </a:rPr>
                <a:t>H</a:t>
              </a:r>
            </a:p>
          </p:txBody>
        </p:sp>
        <p:sp>
          <p:nvSpPr>
            <p:cNvPr id="23845" name="Text Box 293"/>
            <p:cNvSpPr txBox="1">
              <a:spLocks noChangeArrowheads="1"/>
            </p:cNvSpPr>
            <p:nvPr/>
          </p:nvSpPr>
          <p:spPr bwMode="auto">
            <a:xfrm>
              <a:off x="2327" y="1213"/>
              <a:ext cx="3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latin typeface="Calibri" pitchFamily="34" charset="0"/>
                </a:rPr>
                <a:t>OH</a:t>
              </a:r>
            </a:p>
          </p:txBody>
        </p:sp>
        <p:sp>
          <p:nvSpPr>
            <p:cNvPr id="23846" name="Line 294"/>
            <p:cNvSpPr>
              <a:spLocks noChangeShapeType="1"/>
            </p:cNvSpPr>
            <p:nvPr/>
          </p:nvSpPr>
          <p:spPr bwMode="auto">
            <a:xfrm>
              <a:off x="2405" y="1162"/>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47" name="Line 295"/>
            <p:cNvSpPr>
              <a:spLocks noChangeShapeType="1"/>
            </p:cNvSpPr>
            <p:nvPr/>
          </p:nvSpPr>
          <p:spPr bwMode="auto">
            <a:xfrm>
              <a:off x="2405" y="120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48" name="Line 296"/>
            <p:cNvSpPr>
              <a:spLocks noChangeShapeType="1"/>
            </p:cNvSpPr>
            <p:nvPr/>
          </p:nvSpPr>
          <p:spPr bwMode="auto">
            <a:xfrm>
              <a:off x="2147"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49" name="Line 297"/>
            <p:cNvSpPr>
              <a:spLocks noChangeShapeType="1"/>
            </p:cNvSpPr>
            <p:nvPr/>
          </p:nvSpPr>
          <p:spPr bwMode="auto">
            <a:xfrm>
              <a:off x="2147"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50" name="Text Box 298"/>
            <p:cNvSpPr txBox="1">
              <a:spLocks noChangeArrowheads="1"/>
            </p:cNvSpPr>
            <p:nvPr/>
          </p:nvSpPr>
          <p:spPr bwMode="auto">
            <a:xfrm>
              <a:off x="2429" y="924"/>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a:t>
              </a:r>
              <a:endParaRPr lang="en-US" sz="1000" baseline="-25000">
                <a:latin typeface="Calibri" pitchFamily="34" charset="0"/>
              </a:endParaRPr>
            </a:p>
          </p:txBody>
        </p:sp>
        <p:sp>
          <p:nvSpPr>
            <p:cNvPr id="23851" name="Text Box 299"/>
            <p:cNvSpPr txBox="1">
              <a:spLocks noChangeArrowheads="1"/>
            </p:cNvSpPr>
            <p:nvPr/>
          </p:nvSpPr>
          <p:spPr bwMode="auto">
            <a:xfrm>
              <a:off x="2480" y="1081"/>
              <a:ext cx="1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p>
          </p:txBody>
        </p:sp>
        <p:sp>
          <p:nvSpPr>
            <p:cNvPr id="23852" name="Line 300"/>
            <p:cNvSpPr>
              <a:spLocks noChangeShapeType="1"/>
            </p:cNvSpPr>
            <p:nvPr/>
          </p:nvSpPr>
          <p:spPr bwMode="auto">
            <a:xfrm>
              <a:off x="2496"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53" name="Line 301"/>
            <p:cNvSpPr>
              <a:spLocks noChangeShapeType="1"/>
            </p:cNvSpPr>
            <p:nvPr/>
          </p:nvSpPr>
          <p:spPr bwMode="auto">
            <a:xfrm>
              <a:off x="2496"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54" name="Text Box 302"/>
            <p:cNvSpPr txBox="1">
              <a:spLocks noChangeArrowheads="1"/>
            </p:cNvSpPr>
            <p:nvPr/>
          </p:nvSpPr>
          <p:spPr bwMode="auto">
            <a:xfrm>
              <a:off x="2169" y="926"/>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a:t>
              </a:r>
            </a:p>
          </p:txBody>
        </p:sp>
        <p:sp>
          <p:nvSpPr>
            <p:cNvPr id="23855" name="Line 303"/>
            <p:cNvSpPr>
              <a:spLocks noChangeShapeType="1"/>
            </p:cNvSpPr>
            <p:nvPr/>
          </p:nvSpPr>
          <p:spPr bwMode="auto">
            <a:xfrm>
              <a:off x="2235" y="864"/>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56" name="Line 304"/>
            <p:cNvSpPr>
              <a:spLocks noChangeShapeType="1"/>
            </p:cNvSpPr>
            <p:nvPr/>
          </p:nvSpPr>
          <p:spPr bwMode="auto">
            <a:xfrm>
              <a:off x="2235" y="908"/>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p>
          </p:txBody>
        </p:sp>
        <p:sp>
          <p:nvSpPr>
            <p:cNvPr id="23857" name="AutoShape 305"/>
            <p:cNvSpPr>
              <a:spLocks noChangeArrowheads="1"/>
            </p:cNvSpPr>
            <p:nvPr/>
          </p:nvSpPr>
          <p:spPr bwMode="auto">
            <a:xfrm>
              <a:off x="2659" y="1042"/>
              <a:ext cx="366" cy="159"/>
            </a:xfrm>
            <a:prstGeom prst="pentagon">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58" name="Text Box 306"/>
            <p:cNvSpPr txBox="1">
              <a:spLocks noChangeArrowheads="1"/>
            </p:cNvSpPr>
            <p:nvPr/>
          </p:nvSpPr>
          <p:spPr bwMode="auto">
            <a:xfrm>
              <a:off x="2744" y="961"/>
              <a:ext cx="1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p>
          </p:txBody>
        </p:sp>
        <p:sp>
          <p:nvSpPr>
            <p:cNvPr id="23859" name="Text Box 307"/>
            <p:cNvSpPr txBox="1">
              <a:spLocks noChangeArrowheads="1"/>
            </p:cNvSpPr>
            <p:nvPr/>
          </p:nvSpPr>
          <p:spPr bwMode="auto">
            <a:xfrm>
              <a:off x="2745" y="1055"/>
              <a:ext cx="3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HO</a:t>
              </a:r>
            </a:p>
          </p:txBody>
        </p:sp>
        <p:sp>
          <p:nvSpPr>
            <p:cNvPr id="23860" name="Text Box 308"/>
            <p:cNvSpPr txBox="1">
              <a:spLocks noChangeArrowheads="1"/>
            </p:cNvSpPr>
            <p:nvPr/>
          </p:nvSpPr>
          <p:spPr bwMode="auto">
            <a:xfrm>
              <a:off x="2646" y="1043"/>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a:t>
              </a:r>
            </a:p>
          </p:txBody>
        </p:sp>
        <p:sp>
          <p:nvSpPr>
            <p:cNvPr id="23861" name="Text Box 309"/>
            <p:cNvSpPr txBox="1">
              <a:spLocks noChangeArrowheads="1"/>
            </p:cNvSpPr>
            <p:nvPr/>
          </p:nvSpPr>
          <p:spPr bwMode="auto">
            <a:xfrm>
              <a:off x="2792" y="1204"/>
              <a:ext cx="319" cy="1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H</a:t>
              </a:r>
            </a:p>
          </p:txBody>
        </p:sp>
        <p:sp>
          <p:nvSpPr>
            <p:cNvPr id="23862" name="Text Box 310"/>
            <p:cNvSpPr txBox="1">
              <a:spLocks noChangeArrowheads="1"/>
            </p:cNvSpPr>
            <p:nvPr/>
          </p:nvSpPr>
          <p:spPr bwMode="auto">
            <a:xfrm>
              <a:off x="2635" y="1210"/>
              <a:ext cx="37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latin typeface="Calibri" pitchFamily="34" charset="0"/>
                </a:rPr>
                <a:t>OH</a:t>
              </a:r>
            </a:p>
          </p:txBody>
        </p:sp>
        <p:sp>
          <p:nvSpPr>
            <p:cNvPr id="23863" name="Line 311"/>
            <p:cNvSpPr>
              <a:spLocks noChangeShapeType="1"/>
            </p:cNvSpPr>
            <p:nvPr/>
          </p:nvSpPr>
          <p:spPr bwMode="auto">
            <a:xfrm>
              <a:off x="2729"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64" name="Line 312"/>
            <p:cNvSpPr>
              <a:spLocks noChangeShapeType="1"/>
            </p:cNvSpPr>
            <p:nvPr/>
          </p:nvSpPr>
          <p:spPr bwMode="auto">
            <a:xfrm>
              <a:off x="2729"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65" name="Line 313"/>
            <p:cNvSpPr>
              <a:spLocks noChangeShapeType="1"/>
            </p:cNvSpPr>
            <p:nvPr/>
          </p:nvSpPr>
          <p:spPr bwMode="auto">
            <a:xfrm>
              <a:off x="2952"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66" name="Line 314"/>
            <p:cNvSpPr>
              <a:spLocks noChangeShapeType="1"/>
            </p:cNvSpPr>
            <p:nvPr/>
          </p:nvSpPr>
          <p:spPr bwMode="auto">
            <a:xfrm>
              <a:off x="2952"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67" name="Line 315"/>
            <p:cNvSpPr>
              <a:spLocks noChangeShapeType="1"/>
            </p:cNvSpPr>
            <p:nvPr/>
          </p:nvSpPr>
          <p:spPr bwMode="auto">
            <a:xfrm>
              <a:off x="3029" y="1050"/>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68" name="Line 316"/>
            <p:cNvSpPr>
              <a:spLocks noChangeShapeType="1"/>
            </p:cNvSpPr>
            <p:nvPr/>
          </p:nvSpPr>
          <p:spPr bwMode="auto">
            <a:xfrm>
              <a:off x="3029" y="1095"/>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69" name="Text Box 317"/>
            <p:cNvSpPr txBox="1">
              <a:spLocks noChangeArrowheads="1"/>
            </p:cNvSpPr>
            <p:nvPr/>
          </p:nvSpPr>
          <p:spPr bwMode="auto">
            <a:xfrm>
              <a:off x="2933" y="917"/>
              <a:ext cx="41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latin typeface="Calibri" pitchFamily="34" charset="0"/>
                </a:rPr>
                <a:t>OH</a:t>
              </a:r>
            </a:p>
          </p:txBody>
        </p:sp>
        <p:sp>
          <p:nvSpPr>
            <p:cNvPr id="23870" name="Text Box 318"/>
            <p:cNvSpPr txBox="1">
              <a:spLocks noChangeArrowheads="1"/>
            </p:cNvSpPr>
            <p:nvPr/>
          </p:nvSpPr>
          <p:spPr bwMode="auto">
            <a:xfrm>
              <a:off x="2958" y="1091"/>
              <a:ext cx="39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latin typeface="Calibri" pitchFamily="34" charset="0"/>
                </a:rPr>
                <a:t>CH</a:t>
              </a:r>
              <a:r>
                <a:rPr lang="en-US" sz="1000" baseline="-25000">
                  <a:latin typeface="Calibri" pitchFamily="34" charset="0"/>
                </a:rPr>
                <a:t>2</a:t>
              </a:r>
              <a:r>
                <a:rPr lang="en-US" sz="1000">
                  <a:latin typeface="Calibri" pitchFamily="34" charset="0"/>
                </a:rPr>
                <a:t>OH</a:t>
              </a:r>
            </a:p>
          </p:txBody>
        </p:sp>
        <p:sp>
          <p:nvSpPr>
            <p:cNvPr id="23871" name="Text Box 319"/>
            <p:cNvSpPr txBox="1">
              <a:spLocks noChangeArrowheads="1"/>
            </p:cNvSpPr>
            <p:nvPr/>
          </p:nvSpPr>
          <p:spPr bwMode="auto">
            <a:xfrm>
              <a:off x="2568" y="870"/>
              <a:ext cx="51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latin typeface="Calibri" pitchFamily="34" charset="0"/>
                </a:rPr>
                <a:t>OHCH</a:t>
              </a:r>
              <a:r>
                <a:rPr lang="en-US" sz="1000" baseline="-25000">
                  <a:latin typeface="Calibri" pitchFamily="34" charset="0"/>
                </a:rPr>
                <a:t>2</a:t>
              </a:r>
            </a:p>
          </p:txBody>
        </p:sp>
        <p:sp>
          <p:nvSpPr>
            <p:cNvPr id="23872" name="Line 320"/>
            <p:cNvSpPr>
              <a:spLocks noChangeShapeType="1"/>
            </p:cNvSpPr>
            <p:nvPr/>
          </p:nvSpPr>
          <p:spPr bwMode="auto">
            <a:xfrm>
              <a:off x="2654" y="1011"/>
              <a:ext cx="0" cy="8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73" name="Line 321"/>
            <p:cNvSpPr>
              <a:spLocks noChangeShapeType="1"/>
            </p:cNvSpPr>
            <p:nvPr/>
          </p:nvSpPr>
          <p:spPr bwMode="auto">
            <a:xfrm rot="-3600000">
              <a:off x="2520" y="1088"/>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74" name="Line 322"/>
            <p:cNvSpPr>
              <a:spLocks noChangeShapeType="1"/>
            </p:cNvSpPr>
            <p:nvPr/>
          </p:nvSpPr>
          <p:spPr bwMode="auto">
            <a:xfrm rot="3600000" flipH="1">
              <a:off x="2636" y="1092"/>
              <a:ext cx="0" cy="3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sp>
        <p:nvSpPr>
          <p:cNvPr id="23875" name="AutoShape 323"/>
          <p:cNvSpPr>
            <a:spLocks noChangeArrowheads="1"/>
          </p:cNvSpPr>
          <p:nvPr/>
        </p:nvSpPr>
        <p:spPr bwMode="auto">
          <a:xfrm>
            <a:off x="3033466" y="2513013"/>
            <a:ext cx="2551112" cy="200025"/>
          </a:xfrm>
          <a:prstGeom prst="roundRect">
            <a:avLst>
              <a:gd name="adj" fmla="val 16667"/>
            </a:avLst>
          </a:prstGeom>
          <a:solidFill>
            <a:srgbClr val="CDCB9B"/>
          </a:solidFill>
          <a:ln>
            <a:noFill/>
          </a:ln>
          <a:effectLst/>
          <a:extLst>
            <a:ext uri="{91240B29-F687-4F45-9708-019B960494DF}">
              <a14:hiddenLine xmlns:a14="http://schemas.microsoft.com/office/drawing/2010/main" w="19050" algn="ctr">
                <a:solidFill>
                  <a:srgbClr val="36351B"/>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dirty="0">
                <a:latin typeface="Calibri" pitchFamily="34" charset="0"/>
              </a:rPr>
              <a:t>Sucrose:  Table Sugar</a:t>
            </a:r>
          </a:p>
        </p:txBody>
      </p:sp>
      <p:sp>
        <p:nvSpPr>
          <p:cNvPr id="23876" name="AutoShape 324"/>
          <p:cNvSpPr>
            <a:spLocks noChangeArrowheads="1"/>
          </p:cNvSpPr>
          <p:nvPr/>
        </p:nvSpPr>
        <p:spPr bwMode="auto">
          <a:xfrm>
            <a:off x="3033466" y="1196975"/>
            <a:ext cx="2551112" cy="200025"/>
          </a:xfrm>
          <a:prstGeom prst="roundRect">
            <a:avLst>
              <a:gd name="adj" fmla="val 16667"/>
            </a:avLst>
          </a:prstGeom>
          <a:solidFill>
            <a:srgbClr val="CDCB9B"/>
          </a:solidFill>
          <a:ln>
            <a:noFill/>
          </a:ln>
          <a:effectLst/>
          <a:extLst>
            <a:ext uri="{91240B29-F687-4F45-9708-019B960494DF}">
              <a14:hiddenLine xmlns:a14="http://schemas.microsoft.com/office/drawing/2010/main" w="19050" algn="ctr">
                <a:solidFill>
                  <a:srgbClr val="36351B"/>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a:latin typeface="Calibri" pitchFamily="34" charset="0"/>
              </a:rPr>
              <a:t>Table Salt</a:t>
            </a:r>
          </a:p>
        </p:txBody>
      </p:sp>
      <p:sp>
        <p:nvSpPr>
          <p:cNvPr id="23877" name="AutoShape 325"/>
          <p:cNvSpPr>
            <a:spLocks noChangeArrowheads="1"/>
          </p:cNvSpPr>
          <p:nvPr/>
        </p:nvSpPr>
        <p:spPr bwMode="auto">
          <a:xfrm>
            <a:off x="3033466" y="3013075"/>
            <a:ext cx="2551112" cy="200025"/>
          </a:xfrm>
          <a:prstGeom prst="roundRect">
            <a:avLst>
              <a:gd name="adj" fmla="val 16667"/>
            </a:avLst>
          </a:prstGeom>
          <a:solidFill>
            <a:srgbClr val="CDCB9B"/>
          </a:solidFill>
          <a:ln>
            <a:noFill/>
          </a:ln>
          <a:effectLst/>
          <a:extLst>
            <a:ext uri="{91240B29-F687-4F45-9708-019B960494DF}">
              <a14:hiddenLine xmlns:a14="http://schemas.microsoft.com/office/drawing/2010/main" w="19050" algn="ctr">
                <a:solidFill>
                  <a:srgbClr val="36351B"/>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dirty="0">
                <a:latin typeface="Calibri" pitchFamily="34" charset="0"/>
              </a:rPr>
              <a:t>also Most Proteins</a:t>
            </a:r>
          </a:p>
        </p:txBody>
      </p:sp>
      <p:sp>
        <p:nvSpPr>
          <p:cNvPr id="23878" name="AutoShape 326"/>
          <p:cNvSpPr>
            <a:spLocks noChangeArrowheads="1"/>
          </p:cNvSpPr>
          <p:nvPr/>
        </p:nvSpPr>
        <p:spPr bwMode="auto">
          <a:xfrm>
            <a:off x="3033466" y="3267075"/>
            <a:ext cx="2551112" cy="200025"/>
          </a:xfrm>
          <a:prstGeom prst="roundRect">
            <a:avLst>
              <a:gd name="adj" fmla="val 16667"/>
            </a:avLst>
          </a:prstGeom>
          <a:solidFill>
            <a:srgbClr val="CDCB9B"/>
          </a:solidFill>
          <a:ln>
            <a:noFill/>
          </a:ln>
          <a:effectLst/>
          <a:extLst>
            <a:ext uri="{91240B29-F687-4F45-9708-019B960494DF}">
              <a14:hiddenLine xmlns:a14="http://schemas.microsoft.com/office/drawing/2010/main" w="19050" algn="ctr">
                <a:solidFill>
                  <a:srgbClr val="36351B"/>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a:latin typeface="Calibri" pitchFamily="34" charset="0"/>
              </a:rPr>
              <a:t>also Nucleic Acids (DNA, RNA)</a:t>
            </a:r>
          </a:p>
        </p:txBody>
      </p:sp>
      <p:sp>
        <p:nvSpPr>
          <p:cNvPr id="23879" name="Rectangle 327"/>
          <p:cNvSpPr>
            <a:spLocks noChangeArrowheads="1"/>
          </p:cNvSpPr>
          <p:nvPr/>
        </p:nvSpPr>
        <p:spPr bwMode="auto">
          <a:xfrm>
            <a:off x="3009653" y="3606800"/>
            <a:ext cx="2600325" cy="3171825"/>
          </a:xfrm>
          <a:prstGeom prst="rect">
            <a:avLst/>
          </a:prstGeom>
          <a:solidFill>
            <a:srgbClr val="ECEBD8"/>
          </a:solidFill>
          <a:ln w="12700">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880" name="Group 328"/>
          <p:cNvGrpSpPr>
            <a:grpSpLocks/>
          </p:cNvGrpSpPr>
          <p:nvPr/>
        </p:nvGrpSpPr>
        <p:grpSpPr bwMode="auto">
          <a:xfrm>
            <a:off x="3049341" y="3895725"/>
            <a:ext cx="2520950" cy="1363663"/>
            <a:chOff x="3031" y="1860"/>
            <a:chExt cx="1588" cy="859"/>
          </a:xfrm>
        </p:grpSpPr>
        <p:sp>
          <p:nvSpPr>
            <p:cNvPr id="23881" name="Rectangle 329"/>
            <p:cNvSpPr>
              <a:spLocks noChangeArrowheads="1"/>
            </p:cNvSpPr>
            <p:nvPr/>
          </p:nvSpPr>
          <p:spPr bwMode="auto">
            <a:xfrm>
              <a:off x="3238" y="2181"/>
              <a:ext cx="1360" cy="243"/>
            </a:xfrm>
            <a:prstGeom prst="rect">
              <a:avLst/>
            </a:prstGeom>
            <a:solidFill>
              <a:srgbClr val="FFE3AB"/>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82" name="Rectangle 330"/>
            <p:cNvSpPr>
              <a:spLocks noChangeArrowheads="1"/>
            </p:cNvSpPr>
            <p:nvPr/>
          </p:nvSpPr>
          <p:spPr bwMode="auto">
            <a:xfrm>
              <a:off x="3238" y="1905"/>
              <a:ext cx="1360" cy="243"/>
            </a:xfrm>
            <a:prstGeom prst="rect">
              <a:avLst/>
            </a:prstGeom>
            <a:solidFill>
              <a:srgbClr val="FFE3AB"/>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83" name="Rectangle 331"/>
            <p:cNvSpPr>
              <a:spLocks noChangeArrowheads="1"/>
            </p:cNvSpPr>
            <p:nvPr/>
          </p:nvSpPr>
          <p:spPr bwMode="auto">
            <a:xfrm>
              <a:off x="3238" y="2455"/>
              <a:ext cx="1360" cy="243"/>
            </a:xfrm>
            <a:prstGeom prst="rect">
              <a:avLst/>
            </a:prstGeom>
            <a:solidFill>
              <a:srgbClr val="FFE3AB"/>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84" name="Rectangle 332"/>
            <p:cNvSpPr>
              <a:spLocks noChangeArrowheads="1"/>
            </p:cNvSpPr>
            <p:nvPr/>
          </p:nvSpPr>
          <p:spPr bwMode="auto">
            <a:xfrm>
              <a:off x="3042" y="1963"/>
              <a:ext cx="422" cy="746"/>
            </a:xfrm>
            <a:prstGeom prst="rect">
              <a:avLst/>
            </a:prstGeom>
            <a:solidFill>
              <a:srgbClr val="DDDDDD"/>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3885" name="Line 333"/>
            <p:cNvSpPr>
              <a:spLocks noChangeShapeType="1"/>
            </p:cNvSpPr>
            <p:nvPr/>
          </p:nvSpPr>
          <p:spPr bwMode="auto">
            <a:xfrm>
              <a:off x="3208" y="2443"/>
              <a:ext cx="0" cy="7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886" name="Line 334"/>
            <p:cNvSpPr>
              <a:spLocks noChangeShapeType="1"/>
            </p:cNvSpPr>
            <p:nvPr/>
          </p:nvSpPr>
          <p:spPr bwMode="auto">
            <a:xfrm>
              <a:off x="3208" y="2171"/>
              <a:ext cx="0" cy="67"/>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887" name="Text Box 335"/>
            <p:cNvSpPr txBox="1">
              <a:spLocks noChangeArrowheads="1"/>
            </p:cNvSpPr>
            <p:nvPr/>
          </p:nvSpPr>
          <p:spPr bwMode="auto">
            <a:xfrm>
              <a:off x="3031" y="2550"/>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000">
                  <a:latin typeface="Calibri" pitchFamily="34" charset="0"/>
                </a:rPr>
                <a:t>H</a:t>
              </a:r>
              <a:r>
                <a:rPr lang="en-US" sz="1000" baseline="-25000">
                  <a:latin typeface="Calibri" pitchFamily="34" charset="0"/>
                </a:rPr>
                <a:t>2</a:t>
              </a:r>
              <a:r>
                <a:rPr lang="en-US" sz="1000">
                  <a:latin typeface="Calibri" pitchFamily="34" charset="0"/>
                </a:rPr>
                <a:t>C</a:t>
              </a:r>
            </a:p>
          </p:txBody>
        </p:sp>
        <p:sp>
          <p:nvSpPr>
            <p:cNvPr id="23888" name="Line 336"/>
            <p:cNvSpPr>
              <a:spLocks noChangeShapeType="1"/>
            </p:cNvSpPr>
            <p:nvPr/>
          </p:nvSpPr>
          <p:spPr bwMode="auto">
            <a:xfrm rot="5400000">
              <a:off x="3277" y="2591"/>
              <a:ext cx="0" cy="7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889" name="Text Box 337"/>
            <p:cNvSpPr txBox="1">
              <a:spLocks noChangeArrowheads="1"/>
            </p:cNvSpPr>
            <p:nvPr/>
          </p:nvSpPr>
          <p:spPr bwMode="auto">
            <a:xfrm>
              <a:off x="3268" y="2551"/>
              <a:ext cx="16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endParaRPr lang="en-US" sz="1000" baseline="-25000">
                <a:latin typeface="Calibri" pitchFamily="34" charset="0"/>
              </a:endParaRPr>
            </a:p>
          </p:txBody>
        </p:sp>
        <p:sp>
          <p:nvSpPr>
            <p:cNvPr id="23890" name="Text Box 338"/>
            <p:cNvSpPr txBox="1">
              <a:spLocks noChangeArrowheads="1"/>
            </p:cNvSpPr>
            <p:nvPr/>
          </p:nvSpPr>
          <p:spPr bwMode="auto">
            <a:xfrm>
              <a:off x="3049" y="2280"/>
              <a:ext cx="22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000">
                  <a:latin typeface="Calibri" pitchFamily="34" charset="0"/>
                </a:rPr>
                <a:t>HC</a:t>
              </a:r>
            </a:p>
          </p:txBody>
        </p:sp>
        <p:sp>
          <p:nvSpPr>
            <p:cNvPr id="23891" name="Line 339"/>
            <p:cNvSpPr>
              <a:spLocks noChangeShapeType="1"/>
            </p:cNvSpPr>
            <p:nvPr/>
          </p:nvSpPr>
          <p:spPr bwMode="auto">
            <a:xfrm rot="5400000">
              <a:off x="3277" y="2322"/>
              <a:ext cx="0" cy="7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892" name="Text Box 340"/>
            <p:cNvSpPr txBox="1">
              <a:spLocks noChangeArrowheads="1"/>
            </p:cNvSpPr>
            <p:nvPr/>
          </p:nvSpPr>
          <p:spPr bwMode="auto">
            <a:xfrm>
              <a:off x="3268" y="2281"/>
              <a:ext cx="16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endParaRPr lang="en-US" sz="1000" baseline="-25000">
                <a:latin typeface="Calibri" pitchFamily="34" charset="0"/>
              </a:endParaRPr>
            </a:p>
          </p:txBody>
        </p:sp>
        <p:sp>
          <p:nvSpPr>
            <p:cNvPr id="23893" name="Line 341"/>
            <p:cNvSpPr>
              <a:spLocks noChangeShapeType="1"/>
            </p:cNvSpPr>
            <p:nvPr/>
          </p:nvSpPr>
          <p:spPr bwMode="auto">
            <a:xfrm rot="5400000">
              <a:off x="3277" y="2042"/>
              <a:ext cx="0" cy="72"/>
            </a:xfrm>
            <a:prstGeom prst="line">
              <a:avLst/>
            </a:prstGeom>
            <a:noFill/>
            <a:ln w="190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894" name="Text Box 342"/>
            <p:cNvSpPr txBox="1">
              <a:spLocks noChangeArrowheads="1"/>
            </p:cNvSpPr>
            <p:nvPr/>
          </p:nvSpPr>
          <p:spPr bwMode="auto">
            <a:xfrm>
              <a:off x="3268" y="2001"/>
              <a:ext cx="16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endParaRPr lang="en-US" sz="1000" baseline="-25000">
                <a:latin typeface="Calibri" pitchFamily="34" charset="0"/>
              </a:endParaRPr>
            </a:p>
          </p:txBody>
        </p:sp>
        <p:sp>
          <p:nvSpPr>
            <p:cNvPr id="23895" name="Text Box 343"/>
            <p:cNvSpPr txBox="1">
              <a:spLocks noChangeArrowheads="1"/>
            </p:cNvSpPr>
            <p:nvPr/>
          </p:nvSpPr>
          <p:spPr bwMode="auto">
            <a:xfrm>
              <a:off x="3031" y="2001"/>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a:spcBef>
                  <a:spcPct val="50000"/>
                </a:spcBef>
              </a:pPr>
              <a:r>
                <a:rPr lang="en-US" sz="1000">
                  <a:latin typeface="Calibri" pitchFamily="34" charset="0"/>
                </a:rPr>
                <a:t>H</a:t>
              </a:r>
              <a:r>
                <a:rPr lang="en-US" sz="1000" baseline="-25000">
                  <a:latin typeface="Calibri" pitchFamily="34" charset="0"/>
                </a:rPr>
                <a:t>2</a:t>
              </a:r>
              <a:r>
                <a:rPr lang="en-US" sz="1000">
                  <a:latin typeface="Calibri" pitchFamily="34" charset="0"/>
                </a:rPr>
                <a:t>C</a:t>
              </a:r>
            </a:p>
          </p:txBody>
        </p:sp>
        <p:grpSp>
          <p:nvGrpSpPr>
            <p:cNvPr id="23896" name="Group 344"/>
            <p:cNvGrpSpPr>
              <a:grpSpLocks/>
            </p:cNvGrpSpPr>
            <p:nvPr/>
          </p:nvGrpSpPr>
          <p:grpSpPr bwMode="auto">
            <a:xfrm>
              <a:off x="3349" y="2410"/>
              <a:ext cx="1270" cy="309"/>
              <a:chOff x="3349" y="2396"/>
              <a:chExt cx="1270" cy="309"/>
            </a:xfrm>
          </p:grpSpPr>
          <p:sp>
            <p:nvSpPr>
              <p:cNvPr id="23897" name="Text Box 345"/>
              <p:cNvSpPr txBox="1">
                <a:spLocks noChangeArrowheads="1"/>
              </p:cNvSpPr>
              <p:nvPr/>
            </p:nvSpPr>
            <p:spPr bwMode="auto">
              <a:xfrm>
                <a:off x="3349" y="2550"/>
                <a:ext cx="30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a:t>
                </a:r>
                <a:endParaRPr lang="en-US" sz="1000" baseline="-25000">
                  <a:latin typeface="Calibri" pitchFamily="34" charset="0"/>
                </a:endParaRPr>
              </a:p>
            </p:txBody>
          </p:sp>
          <p:sp>
            <p:nvSpPr>
              <p:cNvPr id="23898" name="Line 346"/>
              <p:cNvSpPr>
                <a:spLocks noChangeShapeType="1"/>
              </p:cNvSpPr>
              <p:nvPr/>
            </p:nvSpPr>
            <p:spPr bwMode="auto">
              <a:xfrm rot="5400000">
                <a:off x="3574"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899" name="Text Box 347"/>
              <p:cNvSpPr txBox="1">
                <a:spLocks noChangeArrowheads="1"/>
              </p:cNvSpPr>
              <p:nvPr/>
            </p:nvSpPr>
            <p:spPr bwMode="auto">
              <a:xfrm>
                <a:off x="3566" y="2550"/>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00" name="Text Box 348"/>
              <p:cNvSpPr txBox="1">
                <a:spLocks noChangeArrowheads="1"/>
              </p:cNvSpPr>
              <p:nvPr/>
            </p:nvSpPr>
            <p:spPr bwMode="auto">
              <a:xfrm>
                <a:off x="3412" y="2396"/>
                <a:ext cx="17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p>
            </p:txBody>
          </p:sp>
          <p:grpSp>
            <p:nvGrpSpPr>
              <p:cNvPr id="23901" name="Group 349"/>
              <p:cNvGrpSpPr>
                <a:grpSpLocks/>
              </p:cNvGrpSpPr>
              <p:nvPr/>
            </p:nvGrpSpPr>
            <p:grpSpPr bwMode="auto">
              <a:xfrm>
                <a:off x="3487" y="2515"/>
                <a:ext cx="23" cy="73"/>
                <a:chOff x="1350" y="1971"/>
                <a:chExt cx="45" cy="225"/>
              </a:xfrm>
            </p:grpSpPr>
            <p:sp>
              <p:nvSpPr>
                <p:cNvPr id="23902" name="Line 350"/>
                <p:cNvSpPr>
                  <a:spLocks noChangeShapeType="1"/>
                </p:cNvSpPr>
                <p:nvPr/>
              </p:nvSpPr>
              <p:spPr bwMode="auto">
                <a:xfrm>
                  <a:off x="1350" y="1971"/>
                  <a:ext cx="0" cy="225"/>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03" name="Line 351"/>
                <p:cNvSpPr>
                  <a:spLocks noChangeShapeType="1"/>
                </p:cNvSpPr>
                <p:nvPr/>
              </p:nvSpPr>
              <p:spPr bwMode="auto">
                <a:xfrm>
                  <a:off x="1395" y="1971"/>
                  <a:ext cx="0" cy="225"/>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904" name="Line 352"/>
              <p:cNvSpPr>
                <a:spLocks noChangeShapeType="1"/>
              </p:cNvSpPr>
              <p:nvPr/>
            </p:nvSpPr>
            <p:spPr bwMode="auto">
              <a:xfrm rot="5400000">
                <a:off x="3417" y="2579"/>
                <a:ext cx="0" cy="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05" name="Line 353"/>
              <p:cNvSpPr>
                <a:spLocks noChangeShapeType="1"/>
              </p:cNvSpPr>
              <p:nvPr/>
            </p:nvSpPr>
            <p:spPr bwMode="auto">
              <a:xfrm rot="5400000">
                <a:off x="3780"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06" name="Text Box 354"/>
              <p:cNvSpPr txBox="1">
                <a:spLocks noChangeArrowheads="1"/>
              </p:cNvSpPr>
              <p:nvPr/>
            </p:nvSpPr>
            <p:spPr bwMode="auto">
              <a:xfrm>
                <a:off x="3770" y="2550"/>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07" name="Line 355"/>
              <p:cNvSpPr>
                <a:spLocks noChangeShapeType="1"/>
              </p:cNvSpPr>
              <p:nvPr/>
            </p:nvSpPr>
            <p:spPr bwMode="auto">
              <a:xfrm rot="5400000">
                <a:off x="3983"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08" name="Text Box 356"/>
              <p:cNvSpPr txBox="1">
                <a:spLocks noChangeArrowheads="1"/>
              </p:cNvSpPr>
              <p:nvPr/>
            </p:nvSpPr>
            <p:spPr bwMode="auto">
              <a:xfrm>
                <a:off x="3974" y="2550"/>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09" name="Line 357"/>
              <p:cNvSpPr>
                <a:spLocks noChangeShapeType="1"/>
              </p:cNvSpPr>
              <p:nvPr/>
            </p:nvSpPr>
            <p:spPr bwMode="auto">
              <a:xfrm rot="5400000">
                <a:off x="4184" y="2579"/>
                <a:ext cx="0" cy="72"/>
              </a:xfrm>
              <a:prstGeom prst="line">
                <a:avLst/>
              </a:prstGeom>
              <a:noFill/>
              <a:ln w="19050">
                <a:solidFill>
                  <a:srgbClr val="66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10" name="Text Box 358"/>
              <p:cNvSpPr txBox="1">
                <a:spLocks noChangeArrowheads="1"/>
              </p:cNvSpPr>
              <p:nvPr/>
            </p:nvSpPr>
            <p:spPr bwMode="auto">
              <a:xfrm>
                <a:off x="4176" y="2550"/>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11" name="Line 359"/>
              <p:cNvSpPr>
                <a:spLocks noChangeShapeType="1"/>
              </p:cNvSpPr>
              <p:nvPr/>
            </p:nvSpPr>
            <p:spPr bwMode="auto">
              <a:xfrm rot="5400000">
                <a:off x="4385"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12" name="Text Box 360"/>
              <p:cNvSpPr txBox="1">
                <a:spLocks noChangeArrowheads="1"/>
              </p:cNvSpPr>
              <p:nvPr/>
            </p:nvSpPr>
            <p:spPr bwMode="auto">
              <a:xfrm>
                <a:off x="4377" y="2551"/>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3</a:t>
                </a:r>
              </a:p>
            </p:txBody>
          </p:sp>
        </p:grpSp>
        <p:grpSp>
          <p:nvGrpSpPr>
            <p:cNvPr id="23913" name="Group 361"/>
            <p:cNvGrpSpPr>
              <a:grpSpLocks/>
            </p:cNvGrpSpPr>
            <p:nvPr/>
          </p:nvGrpSpPr>
          <p:grpSpPr bwMode="auto">
            <a:xfrm>
              <a:off x="3349" y="2136"/>
              <a:ext cx="1270" cy="309"/>
              <a:chOff x="3349" y="2396"/>
              <a:chExt cx="1270" cy="309"/>
            </a:xfrm>
          </p:grpSpPr>
          <p:sp>
            <p:nvSpPr>
              <p:cNvPr id="23914" name="Text Box 362"/>
              <p:cNvSpPr txBox="1">
                <a:spLocks noChangeArrowheads="1"/>
              </p:cNvSpPr>
              <p:nvPr/>
            </p:nvSpPr>
            <p:spPr bwMode="auto">
              <a:xfrm>
                <a:off x="3349" y="2550"/>
                <a:ext cx="30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a:t>
                </a:r>
                <a:endParaRPr lang="en-US" sz="1000" baseline="-25000">
                  <a:latin typeface="Calibri" pitchFamily="34" charset="0"/>
                </a:endParaRPr>
              </a:p>
            </p:txBody>
          </p:sp>
          <p:sp>
            <p:nvSpPr>
              <p:cNvPr id="23915" name="Line 363"/>
              <p:cNvSpPr>
                <a:spLocks noChangeShapeType="1"/>
              </p:cNvSpPr>
              <p:nvPr/>
            </p:nvSpPr>
            <p:spPr bwMode="auto">
              <a:xfrm rot="5400000">
                <a:off x="3574"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16" name="Text Box 364"/>
              <p:cNvSpPr txBox="1">
                <a:spLocks noChangeArrowheads="1"/>
              </p:cNvSpPr>
              <p:nvPr/>
            </p:nvSpPr>
            <p:spPr bwMode="auto">
              <a:xfrm>
                <a:off x="3566" y="2550"/>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17" name="Text Box 365"/>
              <p:cNvSpPr txBox="1">
                <a:spLocks noChangeArrowheads="1"/>
              </p:cNvSpPr>
              <p:nvPr/>
            </p:nvSpPr>
            <p:spPr bwMode="auto">
              <a:xfrm>
                <a:off x="3412" y="2396"/>
                <a:ext cx="17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p>
            </p:txBody>
          </p:sp>
          <p:grpSp>
            <p:nvGrpSpPr>
              <p:cNvPr id="23918" name="Group 366"/>
              <p:cNvGrpSpPr>
                <a:grpSpLocks/>
              </p:cNvGrpSpPr>
              <p:nvPr/>
            </p:nvGrpSpPr>
            <p:grpSpPr bwMode="auto">
              <a:xfrm>
                <a:off x="3487" y="2515"/>
                <a:ext cx="23" cy="73"/>
                <a:chOff x="1350" y="1971"/>
                <a:chExt cx="45" cy="225"/>
              </a:xfrm>
            </p:grpSpPr>
            <p:sp>
              <p:nvSpPr>
                <p:cNvPr id="23919" name="Line 367"/>
                <p:cNvSpPr>
                  <a:spLocks noChangeShapeType="1"/>
                </p:cNvSpPr>
                <p:nvPr/>
              </p:nvSpPr>
              <p:spPr bwMode="auto">
                <a:xfrm>
                  <a:off x="1350" y="1971"/>
                  <a:ext cx="0" cy="225"/>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20" name="Line 368"/>
                <p:cNvSpPr>
                  <a:spLocks noChangeShapeType="1"/>
                </p:cNvSpPr>
                <p:nvPr/>
              </p:nvSpPr>
              <p:spPr bwMode="auto">
                <a:xfrm>
                  <a:off x="1395" y="1971"/>
                  <a:ext cx="0" cy="225"/>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921" name="Line 369"/>
              <p:cNvSpPr>
                <a:spLocks noChangeShapeType="1"/>
              </p:cNvSpPr>
              <p:nvPr/>
            </p:nvSpPr>
            <p:spPr bwMode="auto">
              <a:xfrm rot="5400000">
                <a:off x="3417" y="2579"/>
                <a:ext cx="0" cy="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22" name="Line 370"/>
              <p:cNvSpPr>
                <a:spLocks noChangeShapeType="1"/>
              </p:cNvSpPr>
              <p:nvPr/>
            </p:nvSpPr>
            <p:spPr bwMode="auto">
              <a:xfrm rot="5400000">
                <a:off x="3780"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23" name="Text Box 371"/>
              <p:cNvSpPr txBox="1">
                <a:spLocks noChangeArrowheads="1"/>
              </p:cNvSpPr>
              <p:nvPr/>
            </p:nvSpPr>
            <p:spPr bwMode="auto">
              <a:xfrm>
                <a:off x="3770" y="2550"/>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24" name="Line 372"/>
              <p:cNvSpPr>
                <a:spLocks noChangeShapeType="1"/>
              </p:cNvSpPr>
              <p:nvPr/>
            </p:nvSpPr>
            <p:spPr bwMode="auto">
              <a:xfrm rot="5400000">
                <a:off x="3983"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25" name="Text Box 373"/>
              <p:cNvSpPr txBox="1">
                <a:spLocks noChangeArrowheads="1"/>
              </p:cNvSpPr>
              <p:nvPr/>
            </p:nvSpPr>
            <p:spPr bwMode="auto">
              <a:xfrm>
                <a:off x="3974" y="2550"/>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26" name="Line 374"/>
              <p:cNvSpPr>
                <a:spLocks noChangeShapeType="1"/>
              </p:cNvSpPr>
              <p:nvPr/>
            </p:nvSpPr>
            <p:spPr bwMode="auto">
              <a:xfrm rot="5400000">
                <a:off x="4184" y="2579"/>
                <a:ext cx="0" cy="72"/>
              </a:xfrm>
              <a:prstGeom prst="line">
                <a:avLst/>
              </a:prstGeom>
              <a:noFill/>
              <a:ln w="19050">
                <a:solidFill>
                  <a:srgbClr val="66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27" name="Text Box 375"/>
              <p:cNvSpPr txBox="1">
                <a:spLocks noChangeArrowheads="1"/>
              </p:cNvSpPr>
              <p:nvPr/>
            </p:nvSpPr>
            <p:spPr bwMode="auto">
              <a:xfrm>
                <a:off x="4176" y="2550"/>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28" name="Line 376"/>
              <p:cNvSpPr>
                <a:spLocks noChangeShapeType="1"/>
              </p:cNvSpPr>
              <p:nvPr/>
            </p:nvSpPr>
            <p:spPr bwMode="auto">
              <a:xfrm rot="5400000">
                <a:off x="4385"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29" name="Text Box 377"/>
              <p:cNvSpPr txBox="1">
                <a:spLocks noChangeArrowheads="1"/>
              </p:cNvSpPr>
              <p:nvPr/>
            </p:nvSpPr>
            <p:spPr bwMode="auto">
              <a:xfrm>
                <a:off x="4377" y="2551"/>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3</a:t>
                </a:r>
              </a:p>
            </p:txBody>
          </p:sp>
        </p:grpSp>
        <p:grpSp>
          <p:nvGrpSpPr>
            <p:cNvPr id="23930" name="Group 378"/>
            <p:cNvGrpSpPr>
              <a:grpSpLocks/>
            </p:cNvGrpSpPr>
            <p:nvPr/>
          </p:nvGrpSpPr>
          <p:grpSpPr bwMode="auto">
            <a:xfrm>
              <a:off x="3349" y="1860"/>
              <a:ext cx="1270" cy="309"/>
              <a:chOff x="3349" y="2396"/>
              <a:chExt cx="1270" cy="309"/>
            </a:xfrm>
          </p:grpSpPr>
          <p:sp>
            <p:nvSpPr>
              <p:cNvPr id="23931" name="Text Box 379"/>
              <p:cNvSpPr txBox="1">
                <a:spLocks noChangeArrowheads="1"/>
              </p:cNvSpPr>
              <p:nvPr/>
            </p:nvSpPr>
            <p:spPr bwMode="auto">
              <a:xfrm>
                <a:off x="3349" y="2550"/>
                <a:ext cx="301"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a:t>
                </a:r>
                <a:endParaRPr lang="en-US" sz="1000" baseline="-25000">
                  <a:latin typeface="Calibri" pitchFamily="34" charset="0"/>
                </a:endParaRPr>
              </a:p>
            </p:txBody>
          </p:sp>
          <p:sp>
            <p:nvSpPr>
              <p:cNvPr id="23932" name="Line 380"/>
              <p:cNvSpPr>
                <a:spLocks noChangeShapeType="1"/>
              </p:cNvSpPr>
              <p:nvPr/>
            </p:nvSpPr>
            <p:spPr bwMode="auto">
              <a:xfrm rot="5400000">
                <a:off x="3574"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33" name="Text Box 381"/>
              <p:cNvSpPr txBox="1">
                <a:spLocks noChangeArrowheads="1"/>
              </p:cNvSpPr>
              <p:nvPr/>
            </p:nvSpPr>
            <p:spPr bwMode="auto">
              <a:xfrm>
                <a:off x="3566" y="2550"/>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34" name="Text Box 382"/>
              <p:cNvSpPr txBox="1">
                <a:spLocks noChangeArrowheads="1"/>
              </p:cNvSpPr>
              <p:nvPr/>
            </p:nvSpPr>
            <p:spPr bwMode="auto">
              <a:xfrm>
                <a:off x="3412" y="2396"/>
                <a:ext cx="17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O</a:t>
                </a:r>
              </a:p>
            </p:txBody>
          </p:sp>
          <p:grpSp>
            <p:nvGrpSpPr>
              <p:cNvPr id="23935" name="Group 383"/>
              <p:cNvGrpSpPr>
                <a:grpSpLocks/>
              </p:cNvGrpSpPr>
              <p:nvPr/>
            </p:nvGrpSpPr>
            <p:grpSpPr bwMode="auto">
              <a:xfrm>
                <a:off x="3487" y="2515"/>
                <a:ext cx="23" cy="73"/>
                <a:chOff x="1350" y="1971"/>
                <a:chExt cx="45" cy="225"/>
              </a:xfrm>
            </p:grpSpPr>
            <p:sp>
              <p:nvSpPr>
                <p:cNvPr id="23936" name="Line 384"/>
                <p:cNvSpPr>
                  <a:spLocks noChangeShapeType="1"/>
                </p:cNvSpPr>
                <p:nvPr/>
              </p:nvSpPr>
              <p:spPr bwMode="auto">
                <a:xfrm>
                  <a:off x="1350" y="1971"/>
                  <a:ext cx="0" cy="225"/>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37" name="Line 385"/>
                <p:cNvSpPr>
                  <a:spLocks noChangeShapeType="1"/>
                </p:cNvSpPr>
                <p:nvPr/>
              </p:nvSpPr>
              <p:spPr bwMode="auto">
                <a:xfrm>
                  <a:off x="1395" y="1971"/>
                  <a:ext cx="0" cy="225"/>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938" name="Line 386"/>
              <p:cNvSpPr>
                <a:spLocks noChangeShapeType="1"/>
              </p:cNvSpPr>
              <p:nvPr/>
            </p:nvSpPr>
            <p:spPr bwMode="auto">
              <a:xfrm rot="5400000">
                <a:off x="3417" y="2579"/>
                <a:ext cx="0" cy="72"/>
              </a:xfrm>
              <a:prstGeom prst="line">
                <a:avLst/>
              </a:prstGeom>
              <a:noFill/>
              <a:ln w="1905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39" name="Line 387"/>
              <p:cNvSpPr>
                <a:spLocks noChangeShapeType="1"/>
              </p:cNvSpPr>
              <p:nvPr/>
            </p:nvSpPr>
            <p:spPr bwMode="auto">
              <a:xfrm rot="5400000">
                <a:off x="3780"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40" name="Text Box 388"/>
              <p:cNvSpPr txBox="1">
                <a:spLocks noChangeArrowheads="1"/>
              </p:cNvSpPr>
              <p:nvPr/>
            </p:nvSpPr>
            <p:spPr bwMode="auto">
              <a:xfrm>
                <a:off x="3770" y="2550"/>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41" name="Line 389"/>
              <p:cNvSpPr>
                <a:spLocks noChangeShapeType="1"/>
              </p:cNvSpPr>
              <p:nvPr/>
            </p:nvSpPr>
            <p:spPr bwMode="auto">
              <a:xfrm rot="5400000">
                <a:off x="3983"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42" name="Text Box 390"/>
              <p:cNvSpPr txBox="1">
                <a:spLocks noChangeArrowheads="1"/>
              </p:cNvSpPr>
              <p:nvPr/>
            </p:nvSpPr>
            <p:spPr bwMode="auto">
              <a:xfrm>
                <a:off x="3974" y="2550"/>
                <a:ext cx="24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43" name="Line 391"/>
              <p:cNvSpPr>
                <a:spLocks noChangeShapeType="1"/>
              </p:cNvSpPr>
              <p:nvPr/>
            </p:nvSpPr>
            <p:spPr bwMode="auto">
              <a:xfrm rot="5400000">
                <a:off x="4184" y="2579"/>
                <a:ext cx="0" cy="72"/>
              </a:xfrm>
              <a:prstGeom prst="line">
                <a:avLst/>
              </a:prstGeom>
              <a:noFill/>
              <a:ln w="19050">
                <a:solidFill>
                  <a:srgbClr val="663300"/>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44" name="Text Box 392"/>
              <p:cNvSpPr txBox="1">
                <a:spLocks noChangeArrowheads="1"/>
              </p:cNvSpPr>
              <p:nvPr/>
            </p:nvSpPr>
            <p:spPr bwMode="auto">
              <a:xfrm>
                <a:off x="4176" y="2550"/>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2</a:t>
                </a:r>
              </a:p>
            </p:txBody>
          </p:sp>
          <p:sp>
            <p:nvSpPr>
              <p:cNvPr id="23945" name="Line 393"/>
              <p:cNvSpPr>
                <a:spLocks noChangeShapeType="1"/>
              </p:cNvSpPr>
              <p:nvPr/>
            </p:nvSpPr>
            <p:spPr bwMode="auto">
              <a:xfrm rot="5400000">
                <a:off x="4385" y="2579"/>
                <a:ext cx="0" cy="72"/>
              </a:xfrm>
              <a:prstGeom prst="line">
                <a:avLst/>
              </a:prstGeom>
              <a:noFill/>
              <a:ln w="19050">
                <a:solidFill>
                  <a:srgbClr val="66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46" name="Text Box 394"/>
              <p:cNvSpPr txBox="1">
                <a:spLocks noChangeArrowheads="1"/>
              </p:cNvSpPr>
              <p:nvPr/>
            </p:nvSpPr>
            <p:spPr bwMode="auto">
              <a:xfrm>
                <a:off x="4377" y="2551"/>
                <a:ext cx="2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latin typeface="Calibri" pitchFamily="34" charset="0"/>
                  </a:rPr>
                  <a:t>CH</a:t>
                </a:r>
                <a:r>
                  <a:rPr lang="en-US" sz="1000" baseline="-25000">
                    <a:latin typeface="Calibri" pitchFamily="34" charset="0"/>
                  </a:rPr>
                  <a:t>3</a:t>
                </a:r>
              </a:p>
            </p:txBody>
          </p:sp>
        </p:grpSp>
      </p:grpSp>
      <p:sp>
        <p:nvSpPr>
          <p:cNvPr id="23947" name="AutoShape 395"/>
          <p:cNvSpPr>
            <a:spLocks noChangeArrowheads="1"/>
          </p:cNvSpPr>
          <p:nvPr/>
        </p:nvSpPr>
        <p:spPr bwMode="auto">
          <a:xfrm>
            <a:off x="3033466" y="5326063"/>
            <a:ext cx="2551112" cy="200025"/>
          </a:xfrm>
          <a:prstGeom prst="roundRect">
            <a:avLst>
              <a:gd name="adj" fmla="val 16667"/>
            </a:avLst>
          </a:prstGeom>
          <a:solidFill>
            <a:srgbClr val="CDCB9B"/>
          </a:solidFill>
          <a:ln>
            <a:noFill/>
          </a:ln>
          <a:effectLst/>
          <a:extLst>
            <a:ext uri="{91240B29-F687-4F45-9708-019B960494DF}">
              <a14:hiddenLine xmlns:a14="http://schemas.microsoft.com/office/drawing/2010/main" w="19050" algn="ctr">
                <a:solidFill>
                  <a:srgbClr val="36351B"/>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a:latin typeface="Calibri" pitchFamily="34" charset="0"/>
              </a:rPr>
              <a:t>Lipids (Fats, Oils, Waxes)</a:t>
            </a:r>
          </a:p>
        </p:txBody>
      </p:sp>
      <p:sp>
        <p:nvSpPr>
          <p:cNvPr id="23948" name="AutoShape 396"/>
          <p:cNvSpPr>
            <a:spLocks noChangeArrowheads="1"/>
          </p:cNvSpPr>
          <p:nvPr/>
        </p:nvSpPr>
        <p:spPr bwMode="auto">
          <a:xfrm>
            <a:off x="3033466" y="6521450"/>
            <a:ext cx="2551112" cy="200025"/>
          </a:xfrm>
          <a:prstGeom prst="roundRect">
            <a:avLst>
              <a:gd name="adj" fmla="val 16667"/>
            </a:avLst>
          </a:prstGeom>
          <a:solidFill>
            <a:srgbClr val="CDCB9B"/>
          </a:solidFill>
          <a:ln>
            <a:noFill/>
          </a:ln>
          <a:effectLst/>
          <a:extLst>
            <a:ext uri="{91240B29-F687-4F45-9708-019B960494DF}">
              <a14:hiddenLine xmlns:a14="http://schemas.microsoft.com/office/drawing/2010/main" w="19050" algn="ctr">
                <a:solidFill>
                  <a:srgbClr val="36351B"/>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a:latin typeface="Calibri" pitchFamily="34" charset="0"/>
              </a:rPr>
              <a:t>Steroids (derived from cholesterol)</a:t>
            </a:r>
          </a:p>
        </p:txBody>
      </p:sp>
      <p:grpSp>
        <p:nvGrpSpPr>
          <p:cNvPr id="23949" name="Group 397"/>
          <p:cNvGrpSpPr>
            <a:grpSpLocks/>
          </p:cNvGrpSpPr>
          <p:nvPr/>
        </p:nvGrpSpPr>
        <p:grpSpPr bwMode="auto">
          <a:xfrm>
            <a:off x="3616078" y="5624513"/>
            <a:ext cx="1387475" cy="839787"/>
            <a:chOff x="2125" y="3442"/>
            <a:chExt cx="874" cy="529"/>
          </a:xfrm>
        </p:grpSpPr>
        <p:sp>
          <p:nvSpPr>
            <p:cNvPr id="23950" name="AutoShape 398"/>
            <p:cNvSpPr>
              <a:spLocks noChangeArrowheads="1"/>
            </p:cNvSpPr>
            <p:nvPr/>
          </p:nvSpPr>
          <p:spPr bwMode="auto">
            <a:xfrm rot="5400000">
              <a:off x="2360" y="3711"/>
              <a:ext cx="152" cy="131"/>
            </a:xfrm>
            <a:prstGeom prst="hexagon">
              <a:avLst>
                <a:gd name="adj" fmla="val 29008"/>
                <a:gd name="vf" fmla="val 115470"/>
              </a:avLst>
            </a:prstGeom>
            <a:solidFill>
              <a:srgbClr val="005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51" name="AutoShape 399"/>
            <p:cNvSpPr>
              <a:spLocks noChangeArrowheads="1"/>
            </p:cNvSpPr>
            <p:nvPr/>
          </p:nvSpPr>
          <p:spPr bwMode="auto">
            <a:xfrm rot="5400000">
              <a:off x="2488" y="3711"/>
              <a:ext cx="152" cy="131"/>
            </a:xfrm>
            <a:prstGeom prst="hexagon">
              <a:avLst>
                <a:gd name="adj" fmla="val 29008"/>
                <a:gd name="vf" fmla="val 115470"/>
              </a:avLst>
            </a:prstGeom>
            <a:solidFill>
              <a:srgbClr val="005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52" name="AutoShape 400"/>
            <p:cNvSpPr>
              <a:spLocks noChangeArrowheads="1"/>
            </p:cNvSpPr>
            <p:nvPr/>
          </p:nvSpPr>
          <p:spPr bwMode="auto">
            <a:xfrm rot="5400000">
              <a:off x="2553" y="3598"/>
              <a:ext cx="153" cy="131"/>
            </a:xfrm>
            <a:prstGeom prst="hexagon">
              <a:avLst>
                <a:gd name="adj" fmla="val 29198"/>
                <a:gd name="vf" fmla="val 115470"/>
              </a:avLst>
            </a:prstGeom>
            <a:solidFill>
              <a:srgbClr val="005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53" name="AutoShape 401"/>
            <p:cNvSpPr>
              <a:spLocks noChangeAspect="1" noChangeArrowheads="1"/>
            </p:cNvSpPr>
            <p:nvPr/>
          </p:nvSpPr>
          <p:spPr bwMode="auto">
            <a:xfrm rot="1130139">
              <a:off x="2689" y="3598"/>
              <a:ext cx="121" cy="117"/>
            </a:xfrm>
            <a:prstGeom prst="pentagon">
              <a:avLst/>
            </a:prstGeom>
            <a:solidFill>
              <a:srgbClr val="005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54" name="Line 402"/>
            <p:cNvSpPr>
              <a:spLocks noChangeShapeType="1"/>
            </p:cNvSpPr>
            <p:nvPr/>
          </p:nvSpPr>
          <p:spPr bwMode="auto">
            <a:xfrm flipV="1">
              <a:off x="2498" y="3661"/>
              <a:ext cx="0" cy="7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55" name="Line 403"/>
            <p:cNvSpPr>
              <a:spLocks noChangeShapeType="1"/>
            </p:cNvSpPr>
            <p:nvPr/>
          </p:nvSpPr>
          <p:spPr bwMode="auto">
            <a:xfrm flipV="1">
              <a:off x="2695" y="3556"/>
              <a:ext cx="0" cy="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56" name="Line 404"/>
            <p:cNvSpPr>
              <a:spLocks noChangeShapeType="1"/>
            </p:cNvSpPr>
            <p:nvPr/>
          </p:nvSpPr>
          <p:spPr bwMode="auto">
            <a:xfrm flipV="1">
              <a:off x="2769" y="3522"/>
              <a:ext cx="0" cy="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57" name="Line 405"/>
            <p:cNvSpPr>
              <a:spLocks noChangeShapeType="1"/>
            </p:cNvSpPr>
            <p:nvPr/>
          </p:nvSpPr>
          <p:spPr bwMode="auto">
            <a:xfrm rot="3450468" flipV="1">
              <a:off x="2802" y="3461"/>
              <a:ext cx="1" cy="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58" name="Line 406"/>
            <p:cNvSpPr>
              <a:spLocks noChangeShapeType="1"/>
            </p:cNvSpPr>
            <p:nvPr/>
          </p:nvSpPr>
          <p:spPr bwMode="auto">
            <a:xfrm rot="-3450468" flipH="1" flipV="1">
              <a:off x="2869" y="3461"/>
              <a:ext cx="1" cy="7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59" name="Line 407"/>
            <p:cNvSpPr>
              <a:spLocks noChangeShapeType="1"/>
            </p:cNvSpPr>
            <p:nvPr/>
          </p:nvSpPr>
          <p:spPr bwMode="auto">
            <a:xfrm flipV="1">
              <a:off x="2903" y="3521"/>
              <a:ext cx="0" cy="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60" name="Line 408"/>
            <p:cNvSpPr>
              <a:spLocks noChangeShapeType="1"/>
            </p:cNvSpPr>
            <p:nvPr/>
          </p:nvSpPr>
          <p:spPr bwMode="auto">
            <a:xfrm rot="5400000" flipV="1">
              <a:off x="2943" y="3560"/>
              <a:ext cx="0" cy="7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61" name="Line 409"/>
            <p:cNvSpPr>
              <a:spLocks noChangeShapeType="1"/>
            </p:cNvSpPr>
            <p:nvPr/>
          </p:nvSpPr>
          <p:spPr bwMode="auto">
            <a:xfrm rot="19650468" flipV="1">
              <a:off x="2999" y="3591"/>
              <a:ext cx="0" cy="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62" name="Line 410"/>
            <p:cNvSpPr>
              <a:spLocks noChangeShapeType="1"/>
            </p:cNvSpPr>
            <p:nvPr/>
          </p:nvSpPr>
          <p:spPr bwMode="auto">
            <a:xfrm rot="-8850468" flipH="1" flipV="1">
              <a:off x="2999" y="3525"/>
              <a:ext cx="0" cy="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63" name="Line 411"/>
            <p:cNvSpPr>
              <a:spLocks noChangeShapeType="1"/>
            </p:cNvSpPr>
            <p:nvPr/>
          </p:nvSpPr>
          <p:spPr bwMode="auto">
            <a:xfrm flipV="1">
              <a:off x="2768" y="3442"/>
              <a:ext cx="0" cy="7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64" name="Line 412"/>
            <p:cNvSpPr>
              <a:spLocks noChangeShapeType="1"/>
            </p:cNvSpPr>
            <p:nvPr/>
          </p:nvSpPr>
          <p:spPr bwMode="auto">
            <a:xfrm rot="3450468" flipV="1">
              <a:off x="2334" y="3797"/>
              <a:ext cx="1" cy="8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3965" name="Text Box 413"/>
            <p:cNvSpPr txBox="1">
              <a:spLocks noChangeArrowheads="1"/>
            </p:cNvSpPr>
            <p:nvPr/>
          </p:nvSpPr>
          <p:spPr bwMode="auto">
            <a:xfrm rot="10800000">
              <a:off x="2125" y="3817"/>
              <a:ext cx="21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1000">
                  <a:latin typeface="Calibri" pitchFamily="34" charset="0"/>
                </a:rPr>
                <a:t>OH</a:t>
              </a:r>
            </a:p>
          </p:txBody>
        </p:sp>
        <p:sp>
          <p:nvSpPr>
            <p:cNvPr id="23966" name="Line 414"/>
            <p:cNvSpPr>
              <a:spLocks noChangeShapeType="1"/>
            </p:cNvSpPr>
            <p:nvPr/>
          </p:nvSpPr>
          <p:spPr bwMode="auto">
            <a:xfrm rot="-3546535" flipH="1" flipV="1">
              <a:off x="2539" y="3795"/>
              <a:ext cx="0" cy="57"/>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3967" name="AutoShape 415"/>
          <p:cNvSpPr>
            <a:spLocks noChangeArrowheads="1"/>
          </p:cNvSpPr>
          <p:nvPr/>
        </p:nvSpPr>
        <p:spPr bwMode="auto">
          <a:xfrm>
            <a:off x="3009653" y="404813"/>
            <a:ext cx="2600325" cy="200025"/>
          </a:xfrm>
          <a:prstGeom prst="roundRect">
            <a:avLst>
              <a:gd name="adj" fmla="val 16667"/>
            </a:avLst>
          </a:prstGeom>
          <a:solidFill>
            <a:srgbClr val="57552B"/>
          </a:solidFill>
          <a:ln w="19050" algn="ctr">
            <a:solidFill>
              <a:srgbClr val="36351B"/>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a:solidFill>
                  <a:schemeClr val="bg1"/>
                </a:solidFill>
                <a:latin typeface="Calibri" pitchFamily="34" charset="0"/>
              </a:rPr>
              <a:t>Hydrophilic Molecules</a:t>
            </a:r>
          </a:p>
        </p:txBody>
      </p:sp>
      <p:sp>
        <p:nvSpPr>
          <p:cNvPr id="23968" name="AutoShape 416"/>
          <p:cNvSpPr>
            <a:spLocks noChangeArrowheads="1"/>
          </p:cNvSpPr>
          <p:nvPr/>
        </p:nvSpPr>
        <p:spPr bwMode="auto">
          <a:xfrm>
            <a:off x="3009653" y="3635375"/>
            <a:ext cx="2600325" cy="200025"/>
          </a:xfrm>
          <a:prstGeom prst="roundRect">
            <a:avLst>
              <a:gd name="adj" fmla="val 16667"/>
            </a:avLst>
          </a:prstGeom>
          <a:solidFill>
            <a:srgbClr val="57552B"/>
          </a:solidFill>
          <a:ln w="19050" algn="ctr">
            <a:solidFill>
              <a:srgbClr val="36351B"/>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a:spcBef>
                <a:spcPct val="50000"/>
              </a:spcBef>
            </a:pPr>
            <a:r>
              <a:rPr lang="en-US" sz="1200">
                <a:solidFill>
                  <a:schemeClr val="bg1"/>
                </a:solidFill>
                <a:latin typeface="Calibri" pitchFamily="34" charset="0"/>
              </a:rPr>
              <a:t>Hydrophobic Molecules</a:t>
            </a:r>
          </a:p>
        </p:txBody>
      </p:sp>
      <p:grpSp>
        <p:nvGrpSpPr>
          <p:cNvPr id="23969" name="Group 417"/>
          <p:cNvGrpSpPr>
            <a:grpSpLocks/>
          </p:cNvGrpSpPr>
          <p:nvPr/>
        </p:nvGrpSpPr>
        <p:grpSpPr bwMode="auto">
          <a:xfrm>
            <a:off x="5671891" y="461963"/>
            <a:ext cx="754062" cy="727075"/>
            <a:chOff x="2129" y="529"/>
            <a:chExt cx="475" cy="458"/>
          </a:xfrm>
        </p:grpSpPr>
        <p:grpSp>
          <p:nvGrpSpPr>
            <p:cNvPr id="23970" name="Group 418"/>
            <p:cNvGrpSpPr>
              <a:grpSpLocks/>
            </p:cNvGrpSpPr>
            <p:nvPr/>
          </p:nvGrpSpPr>
          <p:grpSpPr bwMode="auto">
            <a:xfrm>
              <a:off x="2249" y="648"/>
              <a:ext cx="231" cy="183"/>
              <a:chOff x="4317" y="1157"/>
              <a:chExt cx="432" cy="341"/>
            </a:xfrm>
          </p:grpSpPr>
          <p:sp>
            <p:nvSpPr>
              <p:cNvPr id="23971" name="Oval 419"/>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72" name="Oval 420"/>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73" name="Oval 421"/>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74" name="Oval 422"/>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75" name="Oval 423"/>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76" name="Oval 424"/>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3977" name="Group 425"/>
              <p:cNvGrpSpPr>
                <a:grpSpLocks/>
              </p:cNvGrpSpPr>
              <p:nvPr/>
            </p:nvGrpSpPr>
            <p:grpSpPr bwMode="auto">
              <a:xfrm>
                <a:off x="4374" y="1157"/>
                <a:ext cx="321" cy="318"/>
                <a:chOff x="4374" y="1157"/>
                <a:chExt cx="321" cy="318"/>
              </a:xfrm>
            </p:grpSpPr>
            <p:sp>
              <p:nvSpPr>
                <p:cNvPr id="23978" name="Oval 426"/>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79" name="Oval 427"/>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0" name="Oval 428"/>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1" name="Oval 429"/>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2" name="Oval 430"/>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3" name="Oval 431"/>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4" name="Oval 432"/>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5" name="Oval 433"/>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6" name="Oval 434"/>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7" name="Oval 435"/>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8" name="Oval 436"/>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89" name="Oval 437"/>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90" name="Oval 438"/>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91" name="Oval 439"/>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92" name="Oval 440"/>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93" name="Oval 441"/>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94" name="Oval 442"/>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995" name="Oval 443"/>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3996" name="Text Box 444"/>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997" name="Text Box 445"/>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23998" name="Text Box 446"/>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23999" name="Group 447"/>
          <p:cNvGrpSpPr>
            <a:grpSpLocks/>
          </p:cNvGrpSpPr>
          <p:nvPr/>
        </p:nvGrpSpPr>
        <p:grpSpPr bwMode="auto">
          <a:xfrm>
            <a:off x="6930778" y="4965700"/>
            <a:ext cx="247650" cy="519113"/>
            <a:chOff x="4109" y="2805"/>
            <a:chExt cx="186" cy="390"/>
          </a:xfrm>
        </p:grpSpPr>
        <p:sp>
          <p:nvSpPr>
            <p:cNvPr id="24000" name="Rectangle 448"/>
            <p:cNvSpPr>
              <a:spLocks noChangeArrowheads="1"/>
            </p:cNvSpPr>
            <p:nvPr/>
          </p:nvSpPr>
          <p:spPr bwMode="auto">
            <a:xfrm rot="5400000">
              <a:off x="4031" y="3001"/>
              <a:ext cx="341" cy="47"/>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01" name="Rectangle 449"/>
            <p:cNvSpPr>
              <a:spLocks noChangeArrowheads="1"/>
            </p:cNvSpPr>
            <p:nvPr/>
          </p:nvSpPr>
          <p:spPr bwMode="auto">
            <a:xfrm rot="5400000">
              <a:off x="4101" y="3001"/>
              <a:ext cx="341" cy="47"/>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02" name="Rectangle 450"/>
            <p:cNvSpPr>
              <a:spLocks noChangeArrowheads="1"/>
            </p:cNvSpPr>
            <p:nvPr/>
          </p:nvSpPr>
          <p:spPr bwMode="auto">
            <a:xfrm rot="5400000">
              <a:off x="3961" y="3002"/>
              <a:ext cx="341" cy="46"/>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03" name="Rectangle 451"/>
            <p:cNvSpPr>
              <a:spLocks noChangeArrowheads="1"/>
            </p:cNvSpPr>
            <p:nvPr/>
          </p:nvSpPr>
          <p:spPr bwMode="auto">
            <a:xfrm rot="5400000">
              <a:off x="4149" y="2765"/>
              <a:ext cx="106" cy="186"/>
            </a:xfrm>
            <a:prstGeom prst="rect">
              <a:avLst/>
            </a:prstGeom>
            <a:solidFill>
              <a:srgbClr val="DDDDDD"/>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grpSp>
        <p:nvGrpSpPr>
          <p:cNvPr id="24004" name="Group 452"/>
          <p:cNvGrpSpPr>
            <a:grpSpLocks/>
          </p:cNvGrpSpPr>
          <p:nvPr/>
        </p:nvGrpSpPr>
        <p:grpSpPr bwMode="auto">
          <a:xfrm>
            <a:off x="7203828" y="4965700"/>
            <a:ext cx="247650" cy="519113"/>
            <a:chOff x="4109" y="2805"/>
            <a:chExt cx="186" cy="390"/>
          </a:xfrm>
        </p:grpSpPr>
        <p:sp>
          <p:nvSpPr>
            <p:cNvPr id="24005" name="Rectangle 453"/>
            <p:cNvSpPr>
              <a:spLocks noChangeArrowheads="1"/>
            </p:cNvSpPr>
            <p:nvPr/>
          </p:nvSpPr>
          <p:spPr bwMode="auto">
            <a:xfrm rot="5400000">
              <a:off x="4031" y="3001"/>
              <a:ext cx="341" cy="47"/>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06" name="Rectangle 454"/>
            <p:cNvSpPr>
              <a:spLocks noChangeArrowheads="1"/>
            </p:cNvSpPr>
            <p:nvPr/>
          </p:nvSpPr>
          <p:spPr bwMode="auto">
            <a:xfrm rot="5400000">
              <a:off x="4101" y="3001"/>
              <a:ext cx="341" cy="47"/>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07" name="Rectangle 455"/>
            <p:cNvSpPr>
              <a:spLocks noChangeArrowheads="1"/>
            </p:cNvSpPr>
            <p:nvPr/>
          </p:nvSpPr>
          <p:spPr bwMode="auto">
            <a:xfrm rot="5400000">
              <a:off x="3961" y="3002"/>
              <a:ext cx="341" cy="46"/>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08" name="Rectangle 456"/>
            <p:cNvSpPr>
              <a:spLocks noChangeArrowheads="1"/>
            </p:cNvSpPr>
            <p:nvPr/>
          </p:nvSpPr>
          <p:spPr bwMode="auto">
            <a:xfrm rot="5400000">
              <a:off x="4149" y="2765"/>
              <a:ext cx="106" cy="186"/>
            </a:xfrm>
            <a:prstGeom prst="rect">
              <a:avLst/>
            </a:prstGeom>
            <a:solidFill>
              <a:srgbClr val="DDDDDD"/>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grpSp>
        <p:nvGrpSpPr>
          <p:cNvPr id="24009" name="Group 457"/>
          <p:cNvGrpSpPr>
            <a:grpSpLocks/>
          </p:cNvGrpSpPr>
          <p:nvPr/>
        </p:nvGrpSpPr>
        <p:grpSpPr bwMode="auto">
          <a:xfrm>
            <a:off x="7494341" y="4965700"/>
            <a:ext cx="247650" cy="519113"/>
            <a:chOff x="4109" y="2805"/>
            <a:chExt cx="186" cy="390"/>
          </a:xfrm>
        </p:grpSpPr>
        <p:sp>
          <p:nvSpPr>
            <p:cNvPr id="24010" name="Rectangle 458"/>
            <p:cNvSpPr>
              <a:spLocks noChangeArrowheads="1"/>
            </p:cNvSpPr>
            <p:nvPr/>
          </p:nvSpPr>
          <p:spPr bwMode="auto">
            <a:xfrm rot="5400000">
              <a:off x="4031" y="3001"/>
              <a:ext cx="341" cy="47"/>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11" name="Rectangle 459"/>
            <p:cNvSpPr>
              <a:spLocks noChangeArrowheads="1"/>
            </p:cNvSpPr>
            <p:nvPr/>
          </p:nvSpPr>
          <p:spPr bwMode="auto">
            <a:xfrm rot="5400000">
              <a:off x="4101" y="3001"/>
              <a:ext cx="341" cy="47"/>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12" name="Rectangle 460"/>
            <p:cNvSpPr>
              <a:spLocks noChangeArrowheads="1"/>
            </p:cNvSpPr>
            <p:nvPr/>
          </p:nvSpPr>
          <p:spPr bwMode="auto">
            <a:xfrm rot="5400000">
              <a:off x="3961" y="3002"/>
              <a:ext cx="341" cy="46"/>
            </a:xfrm>
            <a:prstGeom prst="rect">
              <a:avLst/>
            </a:prstGeom>
            <a:solidFill>
              <a:srgbClr val="FFE3AB"/>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sp>
          <p:nvSpPr>
            <p:cNvPr id="24013" name="Rectangle 461"/>
            <p:cNvSpPr>
              <a:spLocks noChangeArrowheads="1"/>
            </p:cNvSpPr>
            <p:nvPr/>
          </p:nvSpPr>
          <p:spPr bwMode="auto">
            <a:xfrm rot="5400000">
              <a:off x="4149" y="2765"/>
              <a:ext cx="106" cy="186"/>
            </a:xfrm>
            <a:prstGeom prst="rect">
              <a:avLst/>
            </a:prstGeom>
            <a:solidFill>
              <a:srgbClr val="DDDDDD"/>
            </a:solidFill>
            <a:ln w="9525" algn="ctr">
              <a:solidFill>
                <a:srgbClr val="36351B"/>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grpSp>
      <p:grpSp>
        <p:nvGrpSpPr>
          <p:cNvPr id="24014" name="Group 462"/>
          <p:cNvGrpSpPr>
            <a:grpSpLocks/>
          </p:cNvGrpSpPr>
          <p:nvPr/>
        </p:nvGrpSpPr>
        <p:grpSpPr bwMode="auto">
          <a:xfrm>
            <a:off x="5740153" y="4362450"/>
            <a:ext cx="754063" cy="727075"/>
            <a:chOff x="2129" y="529"/>
            <a:chExt cx="475" cy="458"/>
          </a:xfrm>
        </p:grpSpPr>
        <p:grpSp>
          <p:nvGrpSpPr>
            <p:cNvPr id="24015" name="Group 463"/>
            <p:cNvGrpSpPr>
              <a:grpSpLocks/>
            </p:cNvGrpSpPr>
            <p:nvPr/>
          </p:nvGrpSpPr>
          <p:grpSpPr bwMode="auto">
            <a:xfrm>
              <a:off x="2249" y="648"/>
              <a:ext cx="231" cy="183"/>
              <a:chOff x="4317" y="1157"/>
              <a:chExt cx="432" cy="341"/>
            </a:xfrm>
          </p:grpSpPr>
          <p:sp>
            <p:nvSpPr>
              <p:cNvPr id="24016" name="Oval 46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17" name="Oval 46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18" name="Oval 46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19" name="Oval 46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0" name="Oval 46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1" name="Oval 46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022" name="Group 470"/>
              <p:cNvGrpSpPr>
                <a:grpSpLocks/>
              </p:cNvGrpSpPr>
              <p:nvPr/>
            </p:nvGrpSpPr>
            <p:grpSpPr bwMode="auto">
              <a:xfrm>
                <a:off x="4374" y="1157"/>
                <a:ext cx="321" cy="318"/>
                <a:chOff x="4374" y="1157"/>
                <a:chExt cx="321" cy="318"/>
              </a:xfrm>
            </p:grpSpPr>
            <p:sp>
              <p:nvSpPr>
                <p:cNvPr id="24023" name="Oval 47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4" name="Oval 47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5" name="Oval 47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6" name="Oval 47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7" name="Oval 47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8" name="Oval 47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29" name="Oval 47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0" name="Oval 47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1" name="Oval 47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2" name="Oval 48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3" name="Oval 48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4" name="Oval 48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5" name="Oval 48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6" name="Oval 48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7" name="Oval 48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8" name="Oval 48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39" name="Oval 48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40" name="Oval 48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041" name="Text Box 48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042" name="Text Box 49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043" name="Text Box 49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044" name="Group 492"/>
          <p:cNvGrpSpPr>
            <a:grpSpLocks/>
          </p:cNvGrpSpPr>
          <p:nvPr/>
        </p:nvGrpSpPr>
        <p:grpSpPr bwMode="auto">
          <a:xfrm>
            <a:off x="8299203" y="3752850"/>
            <a:ext cx="754063" cy="727075"/>
            <a:chOff x="2129" y="529"/>
            <a:chExt cx="475" cy="458"/>
          </a:xfrm>
        </p:grpSpPr>
        <p:grpSp>
          <p:nvGrpSpPr>
            <p:cNvPr id="24045" name="Group 493"/>
            <p:cNvGrpSpPr>
              <a:grpSpLocks/>
            </p:cNvGrpSpPr>
            <p:nvPr/>
          </p:nvGrpSpPr>
          <p:grpSpPr bwMode="auto">
            <a:xfrm>
              <a:off x="2249" y="648"/>
              <a:ext cx="231" cy="183"/>
              <a:chOff x="4317" y="1157"/>
              <a:chExt cx="432" cy="341"/>
            </a:xfrm>
          </p:grpSpPr>
          <p:sp>
            <p:nvSpPr>
              <p:cNvPr id="24046" name="Oval 49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47" name="Oval 49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48" name="Oval 49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49" name="Oval 49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0" name="Oval 49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1" name="Oval 49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052" name="Group 500"/>
              <p:cNvGrpSpPr>
                <a:grpSpLocks/>
              </p:cNvGrpSpPr>
              <p:nvPr/>
            </p:nvGrpSpPr>
            <p:grpSpPr bwMode="auto">
              <a:xfrm>
                <a:off x="4374" y="1157"/>
                <a:ext cx="321" cy="318"/>
                <a:chOff x="4374" y="1157"/>
                <a:chExt cx="321" cy="318"/>
              </a:xfrm>
            </p:grpSpPr>
            <p:sp>
              <p:nvSpPr>
                <p:cNvPr id="24053" name="Oval 50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4" name="Oval 50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5" name="Oval 50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6" name="Oval 50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7" name="Oval 50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8" name="Oval 50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59" name="Oval 50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0" name="Oval 50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1" name="Oval 50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2" name="Oval 51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3" name="Oval 51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4" name="Oval 51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5" name="Oval 51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6" name="Oval 51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7" name="Oval 51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8" name="Oval 51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69" name="Oval 51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70" name="Oval 51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071" name="Text Box 51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072" name="Text Box 52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073" name="Text Box 52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074" name="Group 522"/>
          <p:cNvGrpSpPr>
            <a:grpSpLocks/>
          </p:cNvGrpSpPr>
          <p:nvPr/>
        </p:nvGrpSpPr>
        <p:grpSpPr bwMode="auto">
          <a:xfrm>
            <a:off x="7321303" y="4035425"/>
            <a:ext cx="754063" cy="727075"/>
            <a:chOff x="2129" y="529"/>
            <a:chExt cx="475" cy="458"/>
          </a:xfrm>
        </p:grpSpPr>
        <p:grpSp>
          <p:nvGrpSpPr>
            <p:cNvPr id="24075" name="Group 523"/>
            <p:cNvGrpSpPr>
              <a:grpSpLocks/>
            </p:cNvGrpSpPr>
            <p:nvPr/>
          </p:nvGrpSpPr>
          <p:grpSpPr bwMode="auto">
            <a:xfrm>
              <a:off x="2249" y="648"/>
              <a:ext cx="231" cy="183"/>
              <a:chOff x="4317" y="1157"/>
              <a:chExt cx="432" cy="341"/>
            </a:xfrm>
          </p:grpSpPr>
          <p:sp>
            <p:nvSpPr>
              <p:cNvPr id="24076" name="Oval 52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77" name="Oval 52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78" name="Oval 52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79" name="Oval 52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0" name="Oval 52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1" name="Oval 52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082" name="Group 530"/>
              <p:cNvGrpSpPr>
                <a:grpSpLocks/>
              </p:cNvGrpSpPr>
              <p:nvPr/>
            </p:nvGrpSpPr>
            <p:grpSpPr bwMode="auto">
              <a:xfrm>
                <a:off x="4374" y="1157"/>
                <a:ext cx="321" cy="318"/>
                <a:chOff x="4374" y="1157"/>
                <a:chExt cx="321" cy="318"/>
              </a:xfrm>
            </p:grpSpPr>
            <p:sp>
              <p:nvSpPr>
                <p:cNvPr id="24083" name="Oval 53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4" name="Oval 53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5" name="Oval 53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6" name="Oval 53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7" name="Oval 53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8" name="Oval 53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89" name="Oval 53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0" name="Oval 53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1" name="Oval 53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2" name="Oval 54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3" name="Oval 54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4" name="Oval 54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5" name="Oval 54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6" name="Oval 54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7" name="Oval 54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8" name="Oval 54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099" name="Oval 54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00" name="Oval 54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101" name="Text Box 54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02" name="Text Box 55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03" name="Text Box 55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104" name="Group 552"/>
          <p:cNvGrpSpPr>
            <a:grpSpLocks/>
          </p:cNvGrpSpPr>
          <p:nvPr/>
        </p:nvGrpSpPr>
        <p:grpSpPr bwMode="auto">
          <a:xfrm>
            <a:off x="5706816" y="6018213"/>
            <a:ext cx="754062" cy="727075"/>
            <a:chOff x="2129" y="529"/>
            <a:chExt cx="475" cy="458"/>
          </a:xfrm>
        </p:grpSpPr>
        <p:grpSp>
          <p:nvGrpSpPr>
            <p:cNvPr id="24105" name="Group 553"/>
            <p:cNvGrpSpPr>
              <a:grpSpLocks/>
            </p:cNvGrpSpPr>
            <p:nvPr/>
          </p:nvGrpSpPr>
          <p:grpSpPr bwMode="auto">
            <a:xfrm>
              <a:off x="2249" y="648"/>
              <a:ext cx="231" cy="183"/>
              <a:chOff x="4317" y="1157"/>
              <a:chExt cx="432" cy="341"/>
            </a:xfrm>
          </p:grpSpPr>
          <p:sp>
            <p:nvSpPr>
              <p:cNvPr id="24106" name="Oval 55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07" name="Oval 55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08" name="Oval 55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09" name="Oval 55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0" name="Oval 55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1" name="Oval 55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112" name="Group 560"/>
              <p:cNvGrpSpPr>
                <a:grpSpLocks/>
              </p:cNvGrpSpPr>
              <p:nvPr/>
            </p:nvGrpSpPr>
            <p:grpSpPr bwMode="auto">
              <a:xfrm>
                <a:off x="4374" y="1157"/>
                <a:ext cx="321" cy="318"/>
                <a:chOff x="4374" y="1157"/>
                <a:chExt cx="321" cy="318"/>
              </a:xfrm>
            </p:grpSpPr>
            <p:sp>
              <p:nvSpPr>
                <p:cNvPr id="24113" name="Oval 56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4" name="Oval 56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5" name="Oval 56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6" name="Oval 56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7" name="Oval 56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8" name="Oval 56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19" name="Oval 56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0" name="Oval 56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1" name="Oval 56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2" name="Oval 57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3" name="Oval 57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4" name="Oval 57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5" name="Oval 57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6" name="Oval 57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7" name="Oval 57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8" name="Oval 57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29" name="Oval 57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30" name="Oval 57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131" name="Text Box 57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32" name="Text Box 58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33" name="Text Box 58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134" name="Group 582"/>
          <p:cNvGrpSpPr>
            <a:grpSpLocks/>
          </p:cNvGrpSpPr>
          <p:nvPr/>
        </p:nvGrpSpPr>
        <p:grpSpPr bwMode="auto">
          <a:xfrm>
            <a:off x="6130678" y="5140325"/>
            <a:ext cx="754063" cy="727075"/>
            <a:chOff x="2129" y="529"/>
            <a:chExt cx="475" cy="458"/>
          </a:xfrm>
        </p:grpSpPr>
        <p:grpSp>
          <p:nvGrpSpPr>
            <p:cNvPr id="24135" name="Group 583"/>
            <p:cNvGrpSpPr>
              <a:grpSpLocks/>
            </p:cNvGrpSpPr>
            <p:nvPr/>
          </p:nvGrpSpPr>
          <p:grpSpPr bwMode="auto">
            <a:xfrm>
              <a:off x="2249" y="648"/>
              <a:ext cx="231" cy="183"/>
              <a:chOff x="4317" y="1157"/>
              <a:chExt cx="432" cy="341"/>
            </a:xfrm>
          </p:grpSpPr>
          <p:sp>
            <p:nvSpPr>
              <p:cNvPr id="24136" name="Oval 58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37" name="Oval 58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38" name="Oval 58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39" name="Oval 58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0" name="Oval 58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1" name="Oval 58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142" name="Group 590"/>
              <p:cNvGrpSpPr>
                <a:grpSpLocks/>
              </p:cNvGrpSpPr>
              <p:nvPr/>
            </p:nvGrpSpPr>
            <p:grpSpPr bwMode="auto">
              <a:xfrm>
                <a:off x="4374" y="1157"/>
                <a:ext cx="321" cy="318"/>
                <a:chOff x="4374" y="1157"/>
                <a:chExt cx="321" cy="318"/>
              </a:xfrm>
            </p:grpSpPr>
            <p:sp>
              <p:nvSpPr>
                <p:cNvPr id="24143" name="Oval 59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4" name="Oval 59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5" name="Oval 59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6" name="Oval 59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7" name="Oval 59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8" name="Oval 59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49" name="Oval 59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0" name="Oval 59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1" name="Oval 59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2" name="Oval 60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3" name="Oval 60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4" name="Oval 60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5" name="Oval 60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6" name="Oval 60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7" name="Oval 60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8" name="Oval 60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59" name="Oval 60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60" name="Oval 60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161" name="Text Box 60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62" name="Text Box 61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63" name="Text Box 61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164" name="Group 612"/>
          <p:cNvGrpSpPr>
            <a:grpSpLocks/>
          </p:cNvGrpSpPr>
          <p:nvPr/>
        </p:nvGrpSpPr>
        <p:grpSpPr bwMode="auto">
          <a:xfrm>
            <a:off x="8224591" y="4891088"/>
            <a:ext cx="754062" cy="727075"/>
            <a:chOff x="2129" y="529"/>
            <a:chExt cx="475" cy="458"/>
          </a:xfrm>
        </p:grpSpPr>
        <p:grpSp>
          <p:nvGrpSpPr>
            <p:cNvPr id="24165" name="Group 613"/>
            <p:cNvGrpSpPr>
              <a:grpSpLocks/>
            </p:cNvGrpSpPr>
            <p:nvPr/>
          </p:nvGrpSpPr>
          <p:grpSpPr bwMode="auto">
            <a:xfrm>
              <a:off x="2249" y="648"/>
              <a:ext cx="231" cy="183"/>
              <a:chOff x="4317" y="1157"/>
              <a:chExt cx="432" cy="341"/>
            </a:xfrm>
          </p:grpSpPr>
          <p:sp>
            <p:nvSpPr>
              <p:cNvPr id="24166" name="Oval 61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67" name="Oval 61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68" name="Oval 61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69" name="Oval 61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0" name="Oval 61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1" name="Oval 61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172" name="Group 620"/>
              <p:cNvGrpSpPr>
                <a:grpSpLocks/>
              </p:cNvGrpSpPr>
              <p:nvPr/>
            </p:nvGrpSpPr>
            <p:grpSpPr bwMode="auto">
              <a:xfrm>
                <a:off x="4374" y="1157"/>
                <a:ext cx="321" cy="318"/>
                <a:chOff x="4374" y="1157"/>
                <a:chExt cx="321" cy="318"/>
              </a:xfrm>
            </p:grpSpPr>
            <p:sp>
              <p:nvSpPr>
                <p:cNvPr id="24173" name="Oval 62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4" name="Oval 62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5" name="Oval 62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6" name="Oval 62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7" name="Oval 62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8" name="Oval 62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79" name="Oval 62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0" name="Oval 62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1" name="Oval 62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2" name="Oval 63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3" name="Oval 63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4" name="Oval 63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5" name="Oval 63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6" name="Oval 63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7" name="Oval 63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8" name="Oval 63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89" name="Oval 63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90" name="Oval 63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191" name="Text Box 63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92" name="Text Box 64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193" name="Text Box 64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194" name="Group 642"/>
          <p:cNvGrpSpPr>
            <a:grpSpLocks/>
          </p:cNvGrpSpPr>
          <p:nvPr/>
        </p:nvGrpSpPr>
        <p:grpSpPr bwMode="auto">
          <a:xfrm>
            <a:off x="6313241" y="3713163"/>
            <a:ext cx="754062" cy="727075"/>
            <a:chOff x="2129" y="529"/>
            <a:chExt cx="475" cy="458"/>
          </a:xfrm>
        </p:grpSpPr>
        <p:grpSp>
          <p:nvGrpSpPr>
            <p:cNvPr id="24195" name="Group 643"/>
            <p:cNvGrpSpPr>
              <a:grpSpLocks/>
            </p:cNvGrpSpPr>
            <p:nvPr/>
          </p:nvGrpSpPr>
          <p:grpSpPr bwMode="auto">
            <a:xfrm>
              <a:off x="2249" y="648"/>
              <a:ext cx="231" cy="183"/>
              <a:chOff x="4317" y="1157"/>
              <a:chExt cx="432" cy="341"/>
            </a:xfrm>
          </p:grpSpPr>
          <p:sp>
            <p:nvSpPr>
              <p:cNvPr id="24196" name="Oval 64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97" name="Oval 64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98" name="Oval 64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199" name="Oval 64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0" name="Oval 64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1" name="Oval 64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202" name="Group 650"/>
              <p:cNvGrpSpPr>
                <a:grpSpLocks/>
              </p:cNvGrpSpPr>
              <p:nvPr/>
            </p:nvGrpSpPr>
            <p:grpSpPr bwMode="auto">
              <a:xfrm>
                <a:off x="4374" y="1157"/>
                <a:ext cx="321" cy="318"/>
                <a:chOff x="4374" y="1157"/>
                <a:chExt cx="321" cy="318"/>
              </a:xfrm>
            </p:grpSpPr>
            <p:sp>
              <p:nvSpPr>
                <p:cNvPr id="24203" name="Oval 65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4" name="Oval 65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5" name="Oval 65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6" name="Oval 65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7" name="Oval 65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8" name="Oval 65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09" name="Oval 65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0" name="Oval 65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1" name="Oval 65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2" name="Oval 66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3" name="Oval 66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4" name="Oval 66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5" name="Oval 66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6" name="Oval 66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7" name="Oval 66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8" name="Oval 66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19" name="Oval 66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20" name="Oval 66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221" name="Text Box 66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222" name="Text Box 67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223" name="Text Box 67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224" name="Group 672"/>
          <p:cNvGrpSpPr>
            <a:grpSpLocks/>
          </p:cNvGrpSpPr>
          <p:nvPr/>
        </p:nvGrpSpPr>
        <p:grpSpPr bwMode="auto">
          <a:xfrm>
            <a:off x="8116641" y="5962650"/>
            <a:ext cx="754062" cy="727075"/>
            <a:chOff x="2129" y="529"/>
            <a:chExt cx="475" cy="458"/>
          </a:xfrm>
        </p:grpSpPr>
        <p:grpSp>
          <p:nvGrpSpPr>
            <p:cNvPr id="24225" name="Group 673"/>
            <p:cNvGrpSpPr>
              <a:grpSpLocks/>
            </p:cNvGrpSpPr>
            <p:nvPr/>
          </p:nvGrpSpPr>
          <p:grpSpPr bwMode="auto">
            <a:xfrm>
              <a:off x="2249" y="648"/>
              <a:ext cx="231" cy="183"/>
              <a:chOff x="4317" y="1157"/>
              <a:chExt cx="432" cy="341"/>
            </a:xfrm>
          </p:grpSpPr>
          <p:sp>
            <p:nvSpPr>
              <p:cNvPr id="24226" name="Oval 67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27" name="Oval 67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28" name="Oval 67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29" name="Oval 67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0" name="Oval 67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1" name="Oval 67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232" name="Group 680"/>
              <p:cNvGrpSpPr>
                <a:grpSpLocks/>
              </p:cNvGrpSpPr>
              <p:nvPr/>
            </p:nvGrpSpPr>
            <p:grpSpPr bwMode="auto">
              <a:xfrm>
                <a:off x="4374" y="1157"/>
                <a:ext cx="321" cy="318"/>
                <a:chOff x="4374" y="1157"/>
                <a:chExt cx="321" cy="318"/>
              </a:xfrm>
            </p:grpSpPr>
            <p:sp>
              <p:nvSpPr>
                <p:cNvPr id="24233" name="Oval 68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4" name="Oval 68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5" name="Oval 68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6" name="Oval 68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7" name="Oval 68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8" name="Oval 68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39" name="Oval 68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0" name="Oval 68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1" name="Oval 68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2" name="Oval 69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3" name="Oval 69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4" name="Oval 69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5" name="Oval 69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6" name="Oval 69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7" name="Oval 69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8" name="Oval 69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49" name="Oval 69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50" name="Oval 69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251" name="Text Box 69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252" name="Text Box 70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253" name="Text Box 70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grpSp>
        <p:nvGrpSpPr>
          <p:cNvPr id="24254" name="Group 702"/>
          <p:cNvGrpSpPr>
            <a:grpSpLocks/>
          </p:cNvGrpSpPr>
          <p:nvPr/>
        </p:nvGrpSpPr>
        <p:grpSpPr bwMode="auto">
          <a:xfrm>
            <a:off x="7184778" y="5578475"/>
            <a:ext cx="754063" cy="727075"/>
            <a:chOff x="2129" y="529"/>
            <a:chExt cx="475" cy="458"/>
          </a:xfrm>
        </p:grpSpPr>
        <p:grpSp>
          <p:nvGrpSpPr>
            <p:cNvPr id="24255" name="Group 703"/>
            <p:cNvGrpSpPr>
              <a:grpSpLocks/>
            </p:cNvGrpSpPr>
            <p:nvPr/>
          </p:nvGrpSpPr>
          <p:grpSpPr bwMode="auto">
            <a:xfrm>
              <a:off x="2249" y="648"/>
              <a:ext cx="231" cy="183"/>
              <a:chOff x="4317" y="1157"/>
              <a:chExt cx="432" cy="341"/>
            </a:xfrm>
          </p:grpSpPr>
          <p:sp>
            <p:nvSpPr>
              <p:cNvPr id="24256" name="Oval 704"/>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57" name="Oval 705"/>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58" name="Oval 706"/>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59" name="Oval 707"/>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0" name="Oval 708"/>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1" name="Oval 709"/>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24262" name="Group 710"/>
              <p:cNvGrpSpPr>
                <a:grpSpLocks/>
              </p:cNvGrpSpPr>
              <p:nvPr/>
            </p:nvGrpSpPr>
            <p:grpSpPr bwMode="auto">
              <a:xfrm>
                <a:off x="4374" y="1157"/>
                <a:ext cx="321" cy="318"/>
                <a:chOff x="4374" y="1157"/>
                <a:chExt cx="321" cy="318"/>
              </a:xfrm>
            </p:grpSpPr>
            <p:sp>
              <p:nvSpPr>
                <p:cNvPr id="24263" name="Oval 711"/>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4" name="Oval 712"/>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5" name="Oval 713"/>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6" name="Oval 714"/>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7" name="Oval 715"/>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8" name="Oval 716"/>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69" name="Oval 717"/>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0" name="Oval 718"/>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1" name="Oval 719"/>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2" name="Oval 720"/>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3" name="Oval 721"/>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4" name="Oval 722"/>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5" name="Oval 723"/>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6" name="Oval 724"/>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7" name="Oval 725"/>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8" name="Oval 726"/>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79" name="Oval 727"/>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280" name="Oval 728"/>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24281" name="Text Box 729"/>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282" name="Text Box 730"/>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a:t>
              </a:r>
              <a:endParaRPr lang="en-US" sz="1600">
                <a:latin typeface="Calibri" pitchFamily="34" charset="0"/>
              </a:endParaRPr>
            </a:p>
          </p:txBody>
        </p:sp>
        <p:sp>
          <p:nvSpPr>
            <p:cNvPr id="24283" name="Text Box 731"/>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l-GR" sz="1200" b="1">
                  <a:latin typeface="Times New Roman" pitchFamily="18" charset="0"/>
                </a:rPr>
                <a:t>δ</a:t>
              </a:r>
              <a:r>
                <a:rPr lang="en-US" sz="1200" b="1">
                  <a:latin typeface="Calibri" pitchFamily="34" charset="0"/>
                </a:rPr>
                <a:t> –</a:t>
              </a:r>
              <a:endParaRPr lang="en-US" sz="1600">
                <a:latin typeface="Calibri" pitchFamily="34" charset="0"/>
              </a:endParaRPr>
            </a:p>
          </p:txBody>
        </p:sp>
      </p:grpSp>
      <p:sp>
        <p:nvSpPr>
          <p:cNvPr id="732" name="Rectangle 2" descr="Large confetti"/>
          <p:cNvSpPr>
            <a:spLocks noChangeArrowheads="1"/>
          </p:cNvSpPr>
          <p:nvPr/>
        </p:nvSpPr>
        <p:spPr bwMode="auto">
          <a:xfrm>
            <a:off x="5609978" y="384175"/>
            <a:ext cx="3495675" cy="3171825"/>
          </a:xfrm>
          <a:prstGeom prst="rect">
            <a:avLst/>
          </a:prstGeom>
          <a:pattFill prst="lgConfetti">
            <a:fgClr>
              <a:srgbClr val="E2ECF6"/>
            </a:fgClr>
            <a:bgClr>
              <a:srgbClr val="EBF2F9"/>
            </a:bgClr>
          </a:patt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33" name="Group 7"/>
          <p:cNvGrpSpPr>
            <a:grpSpLocks/>
          </p:cNvGrpSpPr>
          <p:nvPr/>
        </p:nvGrpSpPr>
        <p:grpSpPr bwMode="auto">
          <a:xfrm>
            <a:off x="5748091" y="1598613"/>
            <a:ext cx="754062" cy="727075"/>
            <a:chOff x="2129" y="529"/>
            <a:chExt cx="475" cy="458"/>
          </a:xfrm>
        </p:grpSpPr>
        <p:grpSp>
          <p:nvGrpSpPr>
            <p:cNvPr id="734" name="Group 8"/>
            <p:cNvGrpSpPr>
              <a:grpSpLocks/>
            </p:cNvGrpSpPr>
            <p:nvPr/>
          </p:nvGrpSpPr>
          <p:grpSpPr bwMode="auto">
            <a:xfrm>
              <a:off x="2249" y="648"/>
              <a:ext cx="231" cy="183"/>
              <a:chOff x="4317" y="1157"/>
              <a:chExt cx="432" cy="341"/>
            </a:xfrm>
          </p:grpSpPr>
          <p:sp>
            <p:nvSpPr>
              <p:cNvPr id="738" name="Oval 9"/>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9" name="Oval 10"/>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0" name="Oval 11"/>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1" name="Oval 12"/>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2" name="Oval 13"/>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3" name="Oval 14"/>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44" name="Group 15"/>
              <p:cNvGrpSpPr>
                <a:grpSpLocks/>
              </p:cNvGrpSpPr>
              <p:nvPr/>
            </p:nvGrpSpPr>
            <p:grpSpPr bwMode="auto">
              <a:xfrm>
                <a:off x="4374" y="1157"/>
                <a:ext cx="321" cy="318"/>
                <a:chOff x="4374" y="1157"/>
                <a:chExt cx="321" cy="318"/>
              </a:xfrm>
            </p:grpSpPr>
            <p:sp>
              <p:nvSpPr>
                <p:cNvPr id="745" name="Oval 16"/>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6" name="Oval 17"/>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 name="Oval 18"/>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8" name="Oval 19"/>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9" name="Oval 20"/>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0" name="Oval 21"/>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1" name="Oval 22"/>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2" name="Oval 23"/>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3" name="Oval 24"/>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4" name="Oval 25"/>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5" name="Oval 26"/>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6" name="Oval 27"/>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7" name="Oval 28"/>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8" name="Oval 29"/>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59" name="Oval 30"/>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0" name="Oval 31"/>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1" name="Oval 32"/>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2" name="Oval 33"/>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735" name="Text Box 34"/>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736" name="Text Box 35"/>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737" name="Text Box 36"/>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763" name="Group 38"/>
          <p:cNvGrpSpPr>
            <a:grpSpLocks/>
          </p:cNvGrpSpPr>
          <p:nvPr/>
        </p:nvGrpSpPr>
        <p:grpSpPr bwMode="auto">
          <a:xfrm>
            <a:off x="8299203" y="460375"/>
            <a:ext cx="754063" cy="727075"/>
            <a:chOff x="2129" y="529"/>
            <a:chExt cx="475" cy="458"/>
          </a:xfrm>
        </p:grpSpPr>
        <p:grpSp>
          <p:nvGrpSpPr>
            <p:cNvPr id="764" name="Group 39"/>
            <p:cNvGrpSpPr>
              <a:grpSpLocks/>
            </p:cNvGrpSpPr>
            <p:nvPr/>
          </p:nvGrpSpPr>
          <p:grpSpPr bwMode="auto">
            <a:xfrm>
              <a:off x="2249" y="648"/>
              <a:ext cx="231" cy="183"/>
              <a:chOff x="4317" y="1157"/>
              <a:chExt cx="432" cy="341"/>
            </a:xfrm>
          </p:grpSpPr>
          <p:sp>
            <p:nvSpPr>
              <p:cNvPr id="768" name="Oval 4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69" name="Oval 4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0" name="Oval 4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1" name="Oval 4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2" name="Oval 4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3" name="Oval 4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774" name="Group 46"/>
              <p:cNvGrpSpPr>
                <a:grpSpLocks/>
              </p:cNvGrpSpPr>
              <p:nvPr/>
            </p:nvGrpSpPr>
            <p:grpSpPr bwMode="auto">
              <a:xfrm>
                <a:off x="4374" y="1157"/>
                <a:ext cx="321" cy="318"/>
                <a:chOff x="4374" y="1157"/>
                <a:chExt cx="321" cy="318"/>
              </a:xfrm>
            </p:grpSpPr>
            <p:sp>
              <p:nvSpPr>
                <p:cNvPr id="775" name="Oval 4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6" name="Oval 4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7" name="Oval 4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8" name="Oval 5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79" name="Oval 5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0" name="Oval 5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1" name="Oval 5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2" name="Oval 5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3" name="Oval 5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4" name="Oval 5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5" name="Oval 5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6" name="Oval 5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7" name="Oval 5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8" name="Oval 6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89" name="Oval 6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0" name="Oval 6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1" name="Oval 6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2" name="Oval 6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765" name="Text Box 6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766" name="Text Box 6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767" name="Text Box 6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793" name="Group 68"/>
          <p:cNvGrpSpPr>
            <a:grpSpLocks/>
          </p:cNvGrpSpPr>
          <p:nvPr/>
        </p:nvGrpSpPr>
        <p:grpSpPr bwMode="auto">
          <a:xfrm>
            <a:off x="7197478" y="611188"/>
            <a:ext cx="754063" cy="727075"/>
            <a:chOff x="2129" y="529"/>
            <a:chExt cx="475" cy="458"/>
          </a:xfrm>
        </p:grpSpPr>
        <p:grpSp>
          <p:nvGrpSpPr>
            <p:cNvPr id="794" name="Group 69"/>
            <p:cNvGrpSpPr>
              <a:grpSpLocks/>
            </p:cNvGrpSpPr>
            <p:nvPr/>
          </p:nvGrpSpPr>
          <p:grpSpPr bwMode="auto">
            <a:xfrm>
              <a:off x="2249" y="648"/>
              <a:ext cx="231" cy="183"/>
              <a:chOff x="4317" y="1157"/>
              <a:chExt cx="432" cy="341"/>
            </a:xfrm>
          </p:grpSpPr>
          <p:sp>
            <p:nvSpPr>
              <p:cNvPr id="798" name="Oval 7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99" name="Oval 7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0" name="Oval 7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1" name="Oval 7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2" name="Oval 7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3" name="Oval 7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04" name="Group 76"/>
              <p:cNvGrpSpPr>
                <a:grpSpLocks/>
              </p:cNvGrpSpPr>
              <p:nvPr/>
            </p:nvGrpSpPr>
            <p:grpSpPr bwMode="auto">
              <a:xfrm>
                <a:off x="4374" y="1157"/>
                <a:ext cx="321" cy="318"/>
                <a:chOff x="4374" y="1157"/>
                <a:chExt cx="321" cy="318"/>
              </a:xfrm>
            </p:grpSpPr>
            <p:sp>
              <p:nvSpPr>
                <p:cNvPr id="805" name="Oval 7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6" name="Oval 7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7" name="Oval 7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8" name="Oval 8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09" name="Oval 8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0" name="Oval 8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1" name="Oval 8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2" name="Oval 8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3" name="Oval 8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4" name="Oval 8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5" name="Oval 8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6" name="Oval 8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7" name="Oval 8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8" name="Oval 9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 name="Oval 9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0" name="Oval 9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1" name="Oval 9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2" name="Oval 9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795" name="Text Box 9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796" name="Text Box 9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797" name="Text Box 9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823" name="Group 98"/>
          <p:cNvGrpSpPr>
            <a:grpSpLocks/>
          </p:cNvGrpSpPr>
          <p:nvPr/>
        </p:nvGrpSpPr>
        <p:grpSpPr bwMode="auto">
          <a:xfrm>
            <a:off x="5706816" y="2725738"/>
            <a:ext cx="754062" cy="727075"/>
            <a:chOff x="2129" y="529"/>
            <a:chExt cx="475" cy="458"/>
          </a:xfrm>
        </p:grpSpPr>
        <p:grpSp>
          <p:nvGrpSpPr>
            <p:cNvPr id="824" name="Group 99"/>
            <p:cNvGrpSpPr>
              <a:grpSpLocks/>
            </p:cNvGrpSpPr>
            <p:nvPr/>
          </p:nvGrpSpPr>
          <p:grpSpPr bwMode="auto">
            <a:xfrm>
              <a:off x="2249" y="648"/>
              <a:ext cx="231" cy="183"/>
              <a:chOff x="4317" y="1157"/>
              <a:chExt cx="432" cy="341"/>
            </a:xfrm>
          </p:grpSpPr>
          <p:sp>
            <p:nvSpPr>
              <p:cNvPr id="828" name="Oval 10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29" name="Oval 10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0" name="Oval 10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1" name="Oval 10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2" name="Oval 10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3" name="Oval 10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34" name="Group 106"/>
              <p:cNvGrpSpPr>
                <a:grpSpLocks/>
              </p:cNvGrpSpPr>
              <p:nvPr/>
            </p:nvGrpSpPr>
            <p:grpSpPr bwMode="auto">
              <a:xfrm>
                <a:off x="4374" y="1157"/>
                <a:ext cx="321" cy="318"/>
                <a:chOff x="4374" y="1157"/>
                <a:chExt cx="321" cy="318"/>
              </a:xfrm>
            </p:grpSpPr>
            <p:sp>
              <p:nvSpPr>
                <p:cNvPr id="835" name="Oval 10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6" name="Oval 10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7" name="Oval 10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8" name="Oval 11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 name="Oval 11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0" name="Oval 11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1" name="Oval 11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2" name="Oval 11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3" name="Oval 11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4" name="Oval 11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5" name="Oval 11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6" name="Oval 11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7" name="Oval 11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8" name="Oval 12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9" name="Oval 12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0" name="Oval 12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1" name="Oval 12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2" name="Oval 12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825" name="Text Box 12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826" name="Text Box 12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827" name="Text Box 12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853" name="Group 128"/>
          <p:cNvGrpSpPr>
            <a:grpSpLocks/>
          </p:cNvGrpSpPr>
          <p:nvPr/>
        </p:nvGrpSpPr>
        <p:grpSpPr bwMode="auto">
          <a:xfrm>
            <a:off x="6471991" y="2187575"/>
            <a:ext cx="754062" cy="727075"/>
            <a:chOff x="2129" y="529"/>
            <a:chExt cx="475" cy="458"/>
          </a:xfrm>
        </p:grpSpPr>
        <p:grpSp>
          <p:nvGrpSpPr>
            <p:cNvPr id="854" name="Group 129"/>
            <p:cNvGrpSpPr>
              <a:grpSpLocks/>
            </p:cNvGrpSpPr>
            <p:nvPr/>
          </p:nvGrpSpPr>
          <p:grpSpPr bwMode="auto">
            <a:xfrm>
              <a:off x="2249" y="648"/>
              <a:ext cx="231" cy="183"/>
              <a:chOff x="4317" y="1157"/>
              <a:chExt cx="432" cy="341"/>
            </a:xfrm>
          </p:grpSpPr>
          <p:sp>
            <p:nvSpPr>
              <p:cNvPr id="858" name="Oval 13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59" name="Oval 13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0" name="Oval 13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1" name="Oval 13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2" name="Oval 13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3" name="Oval 13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64" name="Group 136"/>
              <p:cNvGrpSpPr>
                <a:grpSpLocks/>
              </p:cNvGrpSpPr>
              <p:nvPr/>
            </p:nvGrpSpPr>
            <p:grpSpPr bwMode="auto">
              <a:xfrm>
                <a:off x="4374" y="1157"/>
                <a:ext cx="321" cy="318"/>
                <a:chOff x="4374" y="1157"/>
                <a:chExt cx="321" cy="318"/>
              </a:xfrm>
            </p:grpSpPr>
            <p:sp>
              <p:nvSpPr>
                <p:cNvPr id="865" name="Oval 13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6" name="Oval 13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7" name="Oval 13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8" name="Oval 14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69" name="Oval 14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0" name="Oval 14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1" name="Oval 14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2" name="Oval 14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3" name="Oval 14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4" name="Oval 14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5" name="Oval 14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6" name="Oval 14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7" name="Oval 14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8" name="Oval 15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79" name="Oval 15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0" name="Oval 15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1" name="Oval 15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2" name="Oval 15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855" name="Text Box 15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856" name="Text Box 15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857" name="Text Box 15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883" name="Group 158"/>
          <p:cNvGrpSpPr>
            <a:grpSpLocks/>
          </p:cNvGrpSpPr>
          <p:nvPr/>
        </p:nvGrpSpPr>
        <p:grpSpPr bwMode="auto">
          <a:xfrm>
            <a:off x="8224591" y="1598613"/>
            <a:ext cx="754062" cy="727075"/>
            <a:chOff x="2129" y="529"/>
            <a:chExt cx="475" cy="458"/>
          </a:xfrm>
        </p:grpSpPr>
        <p:grpSp>
          <p:nvGrpSpPr>
            <p:cNvPr id="884" name="Group 159"/>
            <p:cNvGrpSpPr>
              <a:grpSpLocks/>
            </p:cNvGrpSpPr>
            <p:nvPr/>
          </p:nvGrpSpPr>
          <p:grpSpPr bwMode="auto">
            <a:xfrm>
              <a:off x="2249" y="648"/>
              <a:ext cx="231" cy="183"/>
              <a:chOff x="4317" y="1157"/>
              <a:chExt cx="432" cy="341"/>
            </a:xfrm>
          </p:grpSpPr>
          <p:sp>
            <p:nvSpPr>
              <p:cNvPr id="888" name="Oval 16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89" name="Oval 16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0" name="Oval 16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1" name="Oval 16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2" name="Oval 16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3" name="Oval 16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894" name="Group 166"/>
              <p:cNvGrpSpPr>
                <a:grpSpLocks/>
              </p:cNvGrpSpPr>
              <p:nvPr/>
            </p:nvGrpSpPr>
            <p:grpSpPr bwMode="auto">
              <a:xfrm>
                <a:off x="4374" y="1157"/>
                <a:ext cx="321" cy="318"/>
                <a:chOff x="4374" y="1157"/>
                <a:chExt cx="321" cy="318"/>
              </a:xfrm>
            </p:grpSpPr>
            <p:sp>
              <p:nvSpPr>
                <p:cNvPr id="895" name="Oval 16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6" name="Oval 16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7" name="Oval 16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8" name="Oval 17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99" name="Oval 17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0" name="Oval 17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1" name="Oval 17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2" name="Oval 17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3" name="Oval 17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4" name="Oval 17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5" name="Oval 17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6" name="Oval 17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7" name="Oval 17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8" name="Oval 18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09" name="Oval 18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0" name="Oval 18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1" name="Oval 18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2" name="Oval 18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885" name="Text Box 18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886" name="Text Box 18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887" name="Text Box 18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913" name="Group 188"/>
          <p:cNvGrpSpPr>
            <a:grpSpLocks/>
          </p:cNvGrpSpPr>
          <p:nvPr/>
        </p:nvGrpSpPr>
        <p:grpSpPr bwMode="auto">
          <a:xfrm>
            <a:off x="6416428" y="1089025"/>
            <a:ext cx="754063" cy="727075"/>
            <a:chOff x="2129" y="529"/>
            <a:chExt cx="475" cy="458"/>
          </a:xfrm>
        </p:grpSpPr>
        <p:grpSp>
          <p:nvGrpSpPr>
            <p:cNvPr id="914" name="Group 189"/>
            <p:cNvGrpSpPr>
              <a:grpSpLocks/>
            </p:cNvGrpSpPr>
            <p:nvPr/>
          </p:nvGrpSpPr>
          <p:grpSpPr bwMode="auto">
            <a:xfrm>
              <a:off x="2249" y="648"/>
              <a:ext cx="231" cy="183"/>
              <a:chOff x="4317" y="1157"/>
              <a:chExt cx="432" cy="341"/>
            </a:xfrm>
          </p:grpSpPr>
          <p:sp>
            <p:nvSpPr>
              <p:cNvPr id="918" name="Oval 19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19" name="Oval 19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0" name="Oval 19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 name="Oval 19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 name="Oval 19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3" name="Oval 19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24" name="Group 196"/>
              <p:cNvGrpSpPr>
                <a:grpSpLocks/>
              </p:cNvGrpSpPr>
              <p:nvPr/>
            </p:nvGrpSpPr>
            <p:grpSpPr bwMode="auto">
              <a:xfrm>
                <a:off x="4374" y="1157"/>
                <a:ext cx="321" cy="318"/>
                <a:chOff x="4374" y="1157"/>
                <a:chExt cx="321" cy="318"/>
              </a:xfrm>
            </p:grpSpPr>
            <p:sp>
              <p:nvSpPr>
                <p:cNvPr id="925" name="Oval 19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6" name="Oval 19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7" name="Oval 19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8" name="Oval 20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9" name="Oval 20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0" name="Oval 20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1" name="Oval 20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2" name="Oval 20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3" name="Oval 20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4" name="Oval 20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5" name="Oval 20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6" name="Oval 20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7" name="Oval 20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8" name="Oval 21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39" name="Oval 21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0" name="Oval 21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1" name="Oval 21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2" name="Oval 21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915" name="Text Box 21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916" name="Text Box 21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917" name="Text Box 21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943" name="Group 218"/>
          <p:cNvGrpSpPr>
            <a:grpSpLocks/>
          </p:cNvGrpSpPr>
          <p:nvPr/>
        </p:nvGrpSpPr>
        <p:grpSpPr bwMode="auto">
          <a:xfrm>
            <a:off x="8257928" y="2773363"/>
            <a:ext cx="754063" cy="727075"/>
            <a:chOff x="2129" y="529"/>
            <a:chExt cx="475" cy="458"/>
          </a:xfrm>
        </p:grpSpPr>
        <p:grpSp>
          <p:nvGrpSpPr>
            <p:cNvPr id="944" name="Group 219"/>
            <p:cNvGrpSpPr>
              <a:grpSpLocks/>
            </p:cNvGrpSpPr>
            <p:nvPr/>
          </p:nvGrpSpPr>
          <p:grpSpPr bwMode="auto">
            <a:xfrm>
              <a:off x="2249" y="648"/>
              <a:ext cx="231" cy="183"/>
              <a:chOff x="4317" y="1157"/>
              <a:chExt cx="432" cy="341"/>
            </a:xfrm>
          </p:grpSpPr>
          <p:sp>
            <p:nvSpPr>
              <p:cNvPr id="948" name="Oval 22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49" name="Oval 22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0" name="Oval 22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1" name="Oval 22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2" name="Oval 22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3" name="Oval 22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54" name="Group 226"/>
              <p:cNvGrpSpPr>
                <a:grpSpLocks/>
              </p:cNvGrpSpPr>
              <p:nvPr/>
            </p:nvGrpSpPr>
            <p:grpSpPr bwMode="auto">
              <a:xfrm>
                <a:off x="4374" y="1157"/>
                <a:ext cx="321" cy="318"/>
                <a:chOff x="4374" y="1157"/>
                <a:chExt cx="321" cy="318"/>
              </a:xfrm>
            </p:grpSpPr>
            <p:sp>
              <p:nvSpPr>
                <p:cNvPr id="955" name="Oval 22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6" name="Oval 22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7" name="Oval 22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8" name="Oval 23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59" name="Oval 23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0" name="Oval 23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1" name="Oval 23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2" name="Oval 23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3" name="Oval 23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4" name="Oval 23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5" name="Oval 23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6" name="Oval 23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7" name="Oval 23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8" name="Oval 24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69" name="Oval 24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0" name="Oval 24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1" name="Oval 24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2" name="Oval 24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945" name="Text Box 24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946" name="Text Box 24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947" name="Text Box 24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973" name="Group 248"/>
          <p:cNvGrpSpPr>
            <a:grpSpLocks/>
          </p:cNvGrpSpPr>
          <p:nvPr/>
        </p:nvGrpSpPr>
        <p:grpSpPr bwMode="auto">
          <a:xfrm>
            <a:off x="7411791" y="2389188"/>
            <a:ext cx="754062" cy="727075"/>
            <a:chOff x="2129" y="529"/>
            <a:chExt cx="475" cy="458"/>
          </a:xfrm>
        </p:grpSpPr>
        <p:grpSp>
          <p:nvGrpSpPr>
            <p:cNvPr id="974" name="Group 249"/>
            <p:cNvGrpSpPr>
              <a:grpSpLocks/>
            </p:cNvGrpSpPr>
            <p:nvPr/>
          </p:nvGrpSpPr>
          <p:grpSpPr bwMode="auto">
            <a:xfrm>
              <a:off x="2249" y="648"/>
              <a:ext cx="231" cy="183"/>
              <a:chOff x="4317" y="1157"/>
              <a:chExt cx="432" cy="341"/>
            </a:xfrm>
          </p:grpSpPr>
          <p:sp>
            <p:nvSpPr>
              <p:cNvPr id="978" name="Oval 250"/>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79" name="Oval 251"/>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0" name="Oval 252"/>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1" name="Oval 253"/>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2" name="Oval 254"/>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3" name="Oval 255"/>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984" name="Group 256"/>
              <p:cNvGrpSpPr>
                <a:grpSpLocks/>
              </p:cNvGrpSpPr>
              <p:nvPr/>
            </p:nvGrpSpPr>
            <p:grpSpPr bwMode="auto">
              <a:xfrm>
                <a:off x="4374" y="1157"/>
                <a:ext cx="321" cy="318"/>
                <a:chOff x="4374" y="1157"/>
                <a:chExt cx="321" cy="318"/>
              </a:xfrm>
            </p:grpSpPr>
            <p:sp>
              <p:nvSpPr>
                <p:cNvPr id="985" name="Oval 257"/>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6" name="Oval 258"/>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7" name="Oval 259"/>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8" name="Oval 260"/>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89" name="Oval 261"/>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0" name="Oval 262"/>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1" name="Oval 263"/>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2" name="Oval 264"/>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3" name="Oval 265"/>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4" name="Oval 266"/>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5" name="Oval 267"/>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6" name="Oval 268"/>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7" name="Oval 269"/>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8" name="Oval 270"/>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99" name="Oval 271"/>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0" name="Oval 272"/>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1" name="Oval 273"/>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2" name="Oval 274"/>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975" name="Text Box 275"/>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976" name="Text Box 276"/>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977" name="Text Box 277"/>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1003" name="Group 417"/>
          <p:cNvGrpSpPr>
            <a:grpSpLocks/>
          </p:cNvGrpSpPr>
          <p:nvPr/>
        </p:nvGrpSpPr>
        <p:grpSpPr bwMode="auto">
          <a:xfrm>
            <a:off x="5671891" y="461963"/>
            <a:ext cx="754062" cy="727075"/>
            <a:chOff x="2129" y="529"/>
            <a:chExt cx="475" cy="458"/>
          </a:xfrm>
        </p:grpSpPr>
        <p:grpSp>
          <p:nvGrpSpPr>
            <p:cNvPr id="1004" name="Group 418"/>
            <p:cNvGrpSpPr>
              <a:grpSpLocks/>
            </p:cNvGrpSpPr>
            <p:nvPr/>
          </p:nvGrpSpPr>
          <p:grpSpPr bwMode="auto">
            <a:xfrm>
              <a:off x="2249" y="648"/>
              <a:ext cx="231" cy="183"/>
              <a:chOff x="4317" y="1157"/>
              <a:chExt cx="432" cy="341"/>
            </a:xfrm>
          </p:grpSpPr>
          <p:sp>
            <p:nvSpPr>
              <p:cNvPr id="1008" name="Oval 419"/>
              <p:cNvSpPr>
                <a:spLocks noChangeArrowheads="1"/>
              </p:cNvSpPr>
              <p:nvPr/>
            </p:nvSpPr>
            <p:spPr bwMode="auto">
              <a:xfrm rot="13786347">
                <a:off x="4370" y="1441"/>
                <a:ext cx="40"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09" name="Oval 420"/>
              <p:cNvSpPr>
                <a:spLocks noChangeArrowheads="1"/>
              </p:cNvSpPr>
              <p:nvPr/>
            </p:nvSpPr>
            <p:spPr bwMode="auto">
              <a:xfrm rot="13786347">
                <a:off x="4359" y="1201"/>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0" name="Oval 421"/>
              <p:cNvSpPr>
                <a:spLocks noChangeArrowheads="1"/>
              </p:cNvSpPr>
              <p:nvPr/>
            </p:nvSpPr>
            <p:spPr bwMode="auto">
              <a:xfrm rot="13786347">
                <a:off x="4429" y="1395"/>
                <a:ext cx="30"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1" name="Oval 422"/>
              <p:cNvSpPr>
                <a:spLocks noChangeArrowheads="1"/>
              </p:cNvSpPr>
              <p:nvPr/>
            </p:nvSpPr>
            <p:spPr bwMode="auto">
              <a:xfrm rot="30886348">
                <a:off x="4655" y="1442"/>
                <a:ext cx="41" cy="40"/>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2" name="Oval 423"/>
              <p:cNvSpPr>
                <a:spLocks noChangeArrowheads="1"/>
              </p:cNvSpPr>
              <p:nvPr/>
            </p:nvSpPr>
            <p:spPr bwMode="auto">
              <a:xfrm rot="30886348">
                <a:off x="4626" y="1381"/>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3" name="Oval 424"/>
              <p:cNvSpPr>
                <a:spLocks noChangeArrowheads="1"/>
              </p:cNvSpPr>
              <p:nvPr/>
            </p:nvSpPr>
            <p:spPr bwMode="auto">
              <a:xfrm rot="7813653" flipH="1">
                <a:off x="4452" y="1197"/>
                <a:ext cx="255" cy="339"/>
              </a:xfrm>
              <a:prstGeom prst="ellipse">
                <a:avLst/>
              </a:prstGeom>
              <a:gradFill rotWithShape="0">
                <a:gsLst>
                  <a:gs pos="0">
                    <a:schemeClr val="bg1">
                      <a:alpha val="50000"/>
                    </a:schemeClr>
                  </a:gs>
                  <a:gs pos="100000">
                    <a:srgbClr val="000099">
                      <a:alpha val="5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nvGrpSpPr>
              <p:cNvPr id="1014" name="Group 425"/>
              <p:cNvGrpSpPr>
                <a:grpSpLocks/>
              </p:cNvGrpSpPr>
              <p:nvPr/>
            </p:nvGrpSpPr>
            <p:grpSpPr bwMode="auto">
              <a:xfrm>
                <a:off x="4374" y="1157"/>
                <a:ext cx="321" cy="318"/>
                <a:chOff x="4374" y="1157"/>
                <a:chExt cx="321" cy="318"/>
              </a:xfrm>
            </p:grpSpPr>
            <p:sp>
              <p:nvSpPr>
                <p:cNvPr id="1015" name="Oval 426"/>
                <p:cNvSpPr>
                  <a:spLocks noChangeArrowheads="1"/>
                </p:cNvSpPr>
                <p:nvPr/>
              </p:nvSpPr>
              <p:spPr bwMode="auto">
                <a:xfrm rot="13786347">
                  <a:off x="4376" y="1155"/>
                  <a:ext cx="318" cy="321"/>
                </a:xfrm>
                <a:prstGeom prst="ellipse">
                  <a:avLst/>
                </a:prstGeom>
                <a:gradFill rotWithShape="0">
                  <a:gsLst>
                    <a:gs pos="0">
                      <a:schemeClr val="bg1"/>
                    </a:gs>
                    <a:gs pos="100000">
                      <a:srgbClr val="000099">
                        <a:alpha val="80000"/>
                      </a:srgbClr>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6" name="Oval 427"/>
                <p:cNvSpPr>
                  <a:spLocks noChangeArrowheads="1"/>
                </p:cNvSpPr>
                <p:nvPr/>
              </p:nvSpPr>
              <p:spPr bwMode="auto">
                <a:xfrm rot="13786347">
                  <a:off x="4492" y="1306"/>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7" name="Oval 428"/>
                <p:cNvSpPr>
                  <a:spLocks noChangeArrowheads="1"/>
                </p:cNvSpPr>
                <p:nvPr/>
              </p:nvSpPr>
              <p:spPr bwMode="auto">
                <a:xfrm rot="13786347">
                  <a:off x="4533" y="128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8" name="Oval 429"/>
                <p:cNvSpPr>
                  <a:spLocks noChangeArrowheads="1"/>
                </p:cNvSpPr>
                <p:nvPr/>
              </p:nvSpPr>
              <p:spPr bwMode="auto">
                <a:xfrm rot="13786347" flipV="1">
                  <a:off x="4527" y="1315"/>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19" name="Oval 430"/>
                <p:cNvSpPr>
                  <a:spLocks noChangeArrowheads="1"/>
                </p:cNvSpPr>
                <p:nvPr/>
              </p:nvSpPr>
              <p:spPr bwMode="auto">
                <a:xfrm rot="13786347" flipV="1">
                  <a:off x="4501" y="1273"/>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0" name="Oval 431"/>
                <p:cNvSpPr>
                  <a:spLocks noChangeArrowheads="1"/>
                </p:cNvSpPr>
                <p:nvPr/>
              </p:nvSpPr>
              <p:spPr bwMode="auto">
                <a:xfrm rot="20909985">
                  <a:off x="4513" y="1274"/>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1" name="Oval 432"/>
                <p:cNvSpPr>
                  <a:spLocks noChangeArrowheads="1"/>
                </p:cNvSpPr>
                <p:nvPr/>
              </p:nvSpPr>
              <p:spPr bwMode="auto">
                <a:xfrm rot="20909985">
                  <a:off x="4511" y="1310"/>
                  <a:ext cx="40"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2" name="Oval 433"/>
                <p:cNvSpPr>
                  <a:spLocks noChangeArrowheads="1"/>
                </p:cNvSpPr>
                <p:nvPr/>
              </p:nvSpPr>
              <p:spPr bwMode="auto">
                <a:xfrm rot="20909985" flipV="1">
                  <a:off x="4492" y="1293"/>
                  <a:ext cx="41" cy="41"/>
                </a:xfrm>
                <a:prstGeom prst="ellipse">
                  <a:avLst/>
                </a:prstGeom>
                <a:solidFill>
                  <a:srgbClr val="CC33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3" name="Oval 434"/>
                <p:cNvSpPr>
                  <a:spLocks noChangeArrowheads="1"/>
                </p:cNvSpPr>
                <p:nvPr/>
              </p:nvSpPr>
              <p:spPr bwMode="auto">
                <a:xfrm rot="20909985" flipV="1">
                  <a:off x="4530" y="1292"/>
                  <a:ext cx="41" cy="41"/>
                </a:xfrm>
                <a:prstGeom prst="ellipse">
                  <a:avLst/>
                </a:prstGeom>
                <a:solidFill>
                  <a:srgbClr val="CC990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 name="Oval 435"/>
                <p:cNvSpPr>
                  <a:spLocks noChangeArrowheads="1"/>
                </p:cNvSpPr>
                <p:nvPr/>
              </p:nvSpPr>
              <p:spPr bwMode="auto">
                <a:xfrm rot="13786347">
                  <a:off x="4427" y="1209"/>
                  <a:ext cx="213" cy="214"/>
                </a:xfrm>
                <a:prstGeom prst="ellipse">
                  <a:avLst/>
                </a:prstGeom>
                <a:gradFill rotWithShape="0">
                  <a:gsLst>
                    <a:gs pos="0">
                      <a:schemeClr val="bg1">
                        <a:alpha val="50000"/>
                      </a:schemeClr>
                    </a:gs>
                    <a:gs pos="100000">
                      <a:srgbClr val="000099"/>
                    </a:gs>
                  </a:gsLst>
                  <a:path path="shape">
                    <a:fillToRect l="50000" t="50000" r="50000" b="50000"/>
                  </a:path>
                </a:gradFill>
                <a:ln>
                  <a:noFill/>
                </a:ln>
                <a:effectLst/>
                <a:extLst>
                  <a:ext uri="{91240B29-F687-4F45-9708-019B960494DF}">
                    <a14:hiddenLine xmlns:a14="http://schemas.microsoft.com/office/drawing/2010/main" w="38100" cap="rnd">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 name="Oval 436"/>
                <p:cNvSpPr>
                  <a:spLocks noChangeArrowheads="1"/>
                </p:cNvSpPr>
                <p:nvPr/>
              </p:nvSpPr>
              <p:spPr bwMode="auto">
                <a:xfrm rot="13786347">
                  <a:off x="4461" y="1345"/>
                  <a:ext cx="30" cy="32"/>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6" name="Oval 437"/>
                <p:cNvSpPr>
                  <a:spLocks noChangeArrowheads="1"/>
                </p:cNvSpPr>
                <p:nvPr/>
              </p:nvSpPr>
              <p:spPr bwMode="auto">
                <a:xfrm rot="13786347">
                  <a:off x="4572" y="1249"/>
                  <a:ext cx="31" cy="33"/>
                </a:xfrm>
                <a:prstGeom prst="ellipse">
                  <a:avLst/>
                </a:prstGeom>
                <a:solidFill>
                  <a:srgbClr val="3366FF"/>
                </a:solidFill>
                <a:ln w="9525">
                  <a:solidFill>
                    <a:schemeClr val="accent2"/>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Oval 438"/>
                <p:cNvSpPr>
                  <a:spLocks noChangeArrowheads="1"/>
                </p:cNvSpPr>
                <p:nvPr/>
              </p:nvSpPr>
              <p:spPr bwMode="auto">
                <a:xfrm rot="13786347">
                  <a:off x="4404" y="1366"/>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Oval 439"/>
                <p:cNvSpPr>
                  <a:spLocks noChangeArrowheads="1"/>
                </p:cNvSpPr>
                <p:nvPr/>
              </p:nvSpPr>
              <p:spPr bwMode="auto">
                <a:xfrm rot="13786347">
                  <a:off x="4643" y="1261"/>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9" name="Oval 440"/>
                <p:cNvSpPr>
                  <a:spLocks noChangeArrowheads="1"/>
                </p:cNvSpPr>
                <p:nvPr/>
              </p:nvSpPr>
              <p:spPr bwMode="auto">
                <a:xfrm rot="19186348">
                  <a:off x="4452" y="1184"/>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Oval 441"/>
                <p:cNvSpPr>
                  <a:spLocks noChangeArrowheads="1"/>
                </p:cNvSpPr>
                <p:nvPr/>
              </p:nvSpPr>
              <p:spPr bwMode="auto">
                <a:xfrm rot="19186348">
                  <a:off x="4586" y="1408"/>
                  <a:ext cx="32"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1" name="Oval 442"/>
                <p:cNvSpPr>
                  <a:spLocks noChangeArrowheads="1"/>
                </p:cNvSpPr>
                <p:nvPr/>
              </p:nvSpPr>
              <p:spPr bwMode="auto">
                <a:xfrm rot="13786347">
                  <a:off x="4623" y="1219"/>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2" name="Oval 443"/>
                <p:cNvSpPr>
                  <a:spLocks noChangeArrowheads="1"/>
                </p:cNvSpPr>
                <p:nvPr/>
              </p:nvSpPr>
              <p:spPr bwMode="auto">
                <a:xfrm rot="19186348">
                  <a:off x="4499" y="1168"/>
                  <a:ext cx="31" cy="32"/>
                </a:xfrm>
                <a:prstGeom prst="ellipse">
                  <a:avLst/>
                </a:prstGeom>
                <a:solidFill>
                  <a:srgbClr val="800080"/>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
          <p:nvSpPr>
            <p:cNvPr id="1005" name="Text Box 444"/>
            <p:cNvSpPr txBox="1">
              <a:spLocks noChangeArrowheads="1"/>
            </p:cNvSpPr>
            <p:nvPr/>
          </p:nvSpPr>
          <p:spPr bwMode="auto">
            <a:xfrm>
              <a:off x="2356" y="814"/>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1006" name="Text Box 445"/>
            <p:cNvSpPr txBox="1">
              <a:spLocks noChangeArrowheads="1"/>
            </p:cNvSpPr>
            <p:nvPr/>
          </p:nvSpPr>
          <p:spPr bwMode="auto">
            <a:xfrm>
              <a:off x="2129" y="810"/>
              <a:ext cx="24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a:t>
              </a:r>
              <a:endParaRPr lang="el-GR" sz="1200" b="1">
                <a:latin typeface="Calibri" pitchFamily="34" charset="0"/>
                <a:cs typeface="Times New Roman" pitchFamily="18" charset="0"/>
              </a:endParaRPr>
            </a:p>
          </p:txBody>
        </p:sp>
        <p:sp>
          <p:nvSpPr>
            <p:cNvPr id="1007" name="Text Box 446"/>
            <p:cNvSpPr txBox="1">
              <a:spLocks noChangeArrowheads="1"/>
            </p:cNvSpPr>
            <p:nvPr/>
          </p:nvSpPr>
          <p:spPr bwMode="auto">
            <a:xfrm>
              <a:off x="2227" y="529"/>
              <a:ext cx="27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l-GR" sz="1200" b="1">
                  <a:latin typeface="Calibri" pitchFamily="34" charset="0"/>
                  <a:cs typeface="Times New Roman" pitchFamily="18" charset="0"/>
                </a:rPr>
                <a:t>δ</a:t>
              </a:r>
              <a:r>
                <a:rPr lang="en-US" sz="1200" b="1">
                  <a:latin typeface="Calibri" pitchFamily="34" charset="0"/>
                  <a:cs typeface="Times New Roman" pitchFamily="18" charset="0"/>
                </a:rPr>
                <a:t> –</a:t>
              </a:r>
              <a:endParaRPr lang="el-GR" sz="1200" b="1">
                <a:latin typeface="Calibri" pitchFamily="34" charset="0"/>
                <a:cs typeface="Times New Roman" pitchFamily="18" charset="0"/>
              </a:endParaRPr>
            </a:p>
          </p:txBody>
        </p:sp>
      </p:grpSp>
      <p:grpSp>
        <p:nvGrpSpPr>
          <p:cNvPr id="1033" name="Group 1032"/>
          <p:cNvGrpSpPr/>
          <p:nvPr/>
        </p:nvGrpSpPr>
        <p:grpSpPr>
          <a:xfrm>
            <a:off x="7122205" y="1925241"/>
            <a:ext cx="318820" cy="146842"/>
            <a:chOff x="3432175" y="3914024"/>
            <a:chExt cx="1257300" cy="471488"/>
          </a:xfrm>
        </p:grpSpPr>
        <p:sp>
          <p:nvSpPr>
            <p:cNvPr id="1034"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35" name="AutoShape 305"/>
            <p:cNvSpPr>
              <a:spLocks noChangeArrowheads="1"/>
            </p:cNvSpPr>
            <p:nvPr/>
          </p:nvSpPr>
          <p:spPr bwMode="auto">
            <a:xfrm>
              <a:off x="4108450" y="4133099"/>
              <a:ext cx="581025" cy="252413"/>
            </a:xfrm>
            <a:prstGeom prst="pentagon">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1036" name="Straight Connector 1035"/>
            <p:cNvCxnSpPr>
              <a:stCxn id="1034" idx="0"/>
              <a:endCxn id="1035" idx="1"/>
            </p:cNvCxnSpPr>
            <p:nvPr/>
          </p:nvCxnSpPr>
          <p:spPr>
            <a:xfrm>
              <a:off x="3973513" y="4149768"/>
              <a:ext cx="134938" cy="79744"/>
            </a:xfrm>
            <a:prstGeom prst="line">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37" name="Group 1036"/>
          <p:cNvGrpSpPr/>
          <p:nvPr/>
        </p:nvGrpSpPr>
        <p:grpSpPr>
          <a:xfrm>
            <a:off x="7478599" y="1925241"/>
            <a:ext cx="318820" cy="146842"/>
            <a:chOff x="3432175" y="3914024"/>
            <a:chExt cx="1257300" cy="471488"/>
          </a:xfrm>
        </p:grpSpPr>
        <p:sp>
          <p:nvSpPr>
            <p:cNvPr id="1038"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39" name="AutoShape 305"/>
            <p:cNvSpPr>
              <a:spLocks noChangeArrowheads="1"/>
            </p:cNvSpPr>
            <p:nvPr/>
          </p:nvSpPr>
          <p:spPr bwMode="auto">
            <a:xfrm>
              <a:off x="4108450" y="4133099"/>
              <a:ext cx="581025" cy="252413"/>
            </a:xfrm>
            <a:prstGeom prst="pentagon">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1040" name="Straight Connector 1039"/>
            <p:cNvCxnSpPr>
              <a:stCxn id="1038" idx="0"/>
              <a:endCxn id="1039" idx="1"/>
            </p:cNvCxnSpPr>
            <p:nvPr/>
          </p:nvCxnSpPr>
          <p:spPr>
            <a:xfrm>
              <a:off x="3973513" y="4149768"/>
              <a:ext cx="134938" cy="79744"/>
            </a:xfrm>
            <a:prstGeom prst="line">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Tree>
    <p:extLst>
      <p:ext uri="{BB962C8B-B14F-4D97-AF65-F5344CB8AC3E}">
        <p14:creationId xmlns:p14="http://schemas.microsoft.com/office/powerpoint/2010/main" val="921478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355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55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3556">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3556">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3556">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556">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556">
                                            <p:txEl>
                                              <p:pRg st="6" end="6"/>
                                            </p:txEl>
                                          </p:spTgt>
                                        </p:tgtEl>
                                        <p:attrNameLst>
                                          <p:attrName>style.visibility</p:attrName>
                                        </p:attrNameLst>
                                      </p:cBhvr>
                                      <p:to>
                                        <p:strVal val="visible"/>
                                      </p:to>
                                    </p:set>
                                  </p:childTnLst>
                                </p:cTn>
                              </p:par>
                            </p:childTnLst>
                          </p:cTn>
                        </p:par>
                        <p:par>
                          <p:cTn id="21" fill="hold" nodeType="withGroup">
                            <p:stCondLst>
                              <p:cond delay="0"/>
                            </p:stCondLst>
                            <p:childTnLst>
                              <p:par>
                                <p:cTn id="22" presetID="1" presetClass="entr" presetSubtype="0" fill="hold" grpId="0" nodeType="afterEffect">
                                  <p:stCondLst>
                                    <p:cond delay="0"/>
                                  </p:stCondLst>
                                  <p:childTnLst>
                                    <p:set>
                                      <p:cBhvr>
                                        <p:cTn id="23" dur="1" fill="hold">
                                          <p:stCondLst>
                                            <p:cond delay="0"/>
                                          </p:stCondLst>
                                        </p:cTn>
                                        <p:tgtEl>
                                          <p:spTgt spid="23554"/>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23969"/>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23740"/>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3620"/>
                                        </p:tgtEl>
                                        <p:attrNameLst>
                                          <p:attrName>style.visibility</p:attrName>
                                        </p:attrNameLst>
                                      </p:cBhvr>
                                      <p:to>
                                        <p:strVal val="visible"/>
                                      </p:to>
                                    </p:set>
                                  </p:childTnLst>
                                </p:cTn>
                              </p:par>
                              <p:par>
                                <p:cTn id="30" presetID="1" presetClass="entr" presetSubtype="0" fill="hold" nodeType="withEffect">
                                  <p:stCondLst>
                                    <p:cond delay="0"/>
                                  </p:stCondLst>
                                  <p:childTnLst>
                                    <p:set>
                                      <p:cBhvr>
                                        <p:cTn id="31" dur="1" fill="hold">
                                          <p:stCondLst>
                                            <p:cond delay="0"/>
                                          </p:stCondLst>
                                        </p:cTn>
                                        <p:tgtEl>
                                          <p:spTgt spid="23590"/>
                                        </p:tgtEl>
                                        <p:attrNameLst>
                                          <p:attrName>style.visibility</p:attrName>
                                        </p:attrNameLst>
                                      </p:cBhvr>
                                      <p:to>
                                        <p:strVal val="visible"/>
                                      </p:to>
                                    </p:set>
                                  </p:childTnLst>
                                </p:cTn>
                              </p:par>
                              <p:par>
                                <p:cTn id="32" presetID="1" presetClass="entr" presetSubtype="0" fill="hold" nodeType="withEffect">
                                  <p:stCondLst>
                                    <p:cond delay="0"/>
                                  </p:stCondLst>
                                  <p:childTnLst>
                                    <p:set>
                                      <p:cBhvr>
                                        <p:cTn id="33" dur="1" fill="hold">
                                          <p:stCondLst>
                                            <p:cond delay="0"/>
                                          </p:stCondLst>
                                        </p:cTn>
                                        <p:tgtEl>
                                          <p:spTgt spid="23710"/>
                                        </p:tgtEl>
                                        <p:attrNameLst>
                                          <p:attrName>style.visibility</p:attrName>
                                        </p:attrNameLst>
                                      </p:cBhvr>
                                      <p:to>
                                        <p:strVal val="visible"/>
                                      </p:to>
                                    </p:set>
                                  </p:childTnLst>
                                </p:cTn>
                              </p:par>
                              <p:par>
                                <p:cTn id="34" presetID="1" presetClass="entr" presetSubtype="0" fill="hold" nodeType="withEffect">
                                  <p:stCondLst>
                                    <p:cond delay="0"/>
                                  </p:stCondLst>
                                  <p:childTnLst>
                                    <p:set>
                                      <p:cBhvr>
                                        <p:cTn id="35" dur="1" fill="hold">
                                          <p:stCondLst>
                                            <p:cond delay="0"/>
                                          </p:stCondLst>
                                        </p:cTn>
                                        <p:tgtEl>
                                          <p:spTgt spid="23770"/>
                                        </p:tgtEl>
                                        <p:attrNameLst>
                                          <p:attrName>style.visibility</p:attrName>
                                        </p:attrNameLst>
                                      </p:cBhvr>
                                      <p:to>
                                        <p:strVal val="visible"/>
                                      </p:to>
                                    </p:set>
                                  </p:childTnLst>
                                </p:cTn>
                              </p:par>
                              <p:par>
                                <p:cTn id="36" presetID="1" presetClass="entr" presetSubtype="0" fill="hold" nodeType="withEffect">
                                  <p:stCondLst>
                                    <p:cond delay="0"/>
                                  </p:stCondLst>
                                  <p:childTnLst>
                                    <p:set>
                                      <p:cBhvr>
                                        <p:cTn id="37" dur="1" fill="hold">
                                          <p:stCondLst>
                                            <p:cond delay="0"/>
                                          </p:stCondLst>
                                        </p:cTn>
                                        <p:tgtEl>
                                          <p:spTgt spid="23800"/>
                                        </p:tgtEl>
                                        <p:attrNameLst>
                                          <p:attrName>style.visibility</p:attrName>
                                        </p:attrNameLst>
                                      </p:cBhvr>
                                      <p:to>
                                        <p:strVal val="visible"/>
                                      </p:to>
                                    </p:set>
                                  </p:childTnLst>
                                </p:cTn>
                              </p:par>
                              <p:par>
                                <p:cTn id="38" presetID="1" presetClass="entr" presetSubtype="0" fill="hold" nodeType="withEffect">
                                  <p:stCondLst>
                                    <p:cond delay="0"/>
                                  </p:stCondLst>
                                  <p:childTnLst>
                                    <p:set>
                                      <p:cBhvr>
                                        <p:cTn id="39" dur="1" fill="hold">
                                          <p:stCondLst>
                                            <p:cond delay="0"/>
                                          </p:stCondLst>
                                        </p:cTn>
                                        <p:tgtEl>
                                          <p:spTgt spid="23680"/>
                                        </p:tgtEl>
                                        <p:attrNameLst>
                                          <p:attrName>style.visibility</p:attrName>
                                        </p:attrNameLst>
                                      </p:cBhvr>
                                      <p:to>
                                        <p:strVal val="visible"/>
                                      </p:to>
                                    </p:set>
                                  </p:childTnLst>
                                </p:cTn>
                              </p:par>
                              <p:par>
                                <p:cTn id="40" presetID="1" presetClass="entr" presetSubtype="0" fill="hold" nodeType="withEffect">
                                  <p:stCondLst>
                                    <p:cond delay="0"/>
                                  </p:stCondLst>
                                  <p:childTnLst>
                                    <p:set>
                                      <p:cBhvr>
                                        <p:cTn id="41" dur="1" fill="hold">
                                          <p:stCondLst>
                                            <p:cond delay="0"/>
                                          </p:stCondLst>
                                        </p:cTn>
                                        <p:tgtEl>
                                          <p:spTgt spid="23559"/>
                                        </p:tgtEl>
                                        <p:attrNameLst>
                                          <p:attrName>style.visibility</p:attrName>
                                        </p:attrNameLst>
                                      </p:cBhvr>
                                      <p:to>
                                        <p:strVal val="visible"/>
                                      </p:to>
                                    </p:set>
                                  </p:childTnLst>
                                </p:cTn>
                              </p:par>
                              <p:par>
                                <p:cTn id="42" presetID="1" presetClass="entr" presetSubtype="0" fill="hold" nodeType="withEffect">
                                  <p:stCondLst>
                                    <p:cond delay="0"/>
                                  </p:stCondLst>
                                  <p:childTnLst>
                                    <p:set>
                                      <p:cBhvr>
                                        <p:cTn id="43" dur="1" fill="hold">
                                          <p:stCondLst>
                                            <p:cond delay="0"/>
                                          </p:stCondLst>
                                        </p:cTn>
                                        <p:tgtEl>
                                          <p:spTgt spid="23650"/>
                                        </p:tgtEl>
                                        <p:attrNameLst>
                                          <p:attrName>style.visibility</p:attrName>
                                        </p:attrNameLst>
                                      </p:cBhvr>
                                      <p:to>
                                        <p:strVal val="visible"/>
                                      </p:to>
                                    </p:set>
                                  </p:childTnLst>
                                </p:cTn>
                              </p:par>
                              <p:par>
                                <p:cTn id="44" presetID="1" presetClass="entr" presetSubtype="0" fill="hold" grpId="0" nodeType="withEffect">
                                  <p:stCondLst>
                                    <p:cond delay="0"/>
                                  </p:stCondLst>
                                  <p:childTnLst>
                                    <p:set>
                                      <p:cBhvr>
                                        <p:cTn id="45" dur="1" fill="hold">
                                          <p:stCondLst>
                                            <p:cond delay="0"/>
                                          </p:stCondLst>
                                        </p:cTn>
                                        <p:tgtEl>
                                          <p:spTgt spid="23967"/>
                                        </p:tgtEl>
                                        <p:attrNameLst>
                                          <p:attrName>style.visibility</p:attrName>
                                        </p:attrNameLst>
                                      </p:cBhvr>
                                      <p:to>
                                        <p:strVal val="visible"/>
                                      </p:to>
                                    </p:set>
                                  </p:childTnLst>
                                </p:cTn>
                              </p:par>
                              <p:par>
                                <p:cTn id="46" presetID="1" presetClass="entr" presetSubtype="0" fill="hold" grpId="0" nodeType="withEffect">
                                  <p:stCondLst>
                                    <p:cond delay="0"/>
                                  </p:stCondLst>
                                  <p:childTnLst>
                                    <p:set>
                                      <p:cBhvr>
                                        <p:cTn id="47" dur="1" fill="hold">
                                          <p:stCondLst>
                                            <p:cond delay="0"/>
                                          </p:stCondLst>
                                        </p:cTn>
                                        <p:tgtEl>
                                          <p:spTgt spid="23830"/>
                                        </p:tgtEl>
                                        <p:attrNameLst>
                                          <p:attrName>style.visibility</p:attrName>
                                        </p:attrNameLst>
                                      </p:cBhvr>
                                      <p:to>
                                        <p:strVal val="visible"/>
                                      </p:to>
                                    </p:set>
                                  </p:childTnLst>
                                </p:cTn>
                              </p:par>
                              <p:par>
                                <p:cTn id="48" presetID="1" presetClass="entr" presetSubtype="0" fill="hold" nodeType="withEffect">
                                  <p:stCondLst>
                                    <p:cond delay="0"/>
                                  </p:stCondLst>
                                  <p:childTnLst>
                                    <p:set>
                                      <p:cBhvr>
                                        <p:cTn id="49" dur="1" fill="hold">
                                          <p:stCondLst>
                                            <p:cond delay="0"/>
                                          </p:stCondLst>
                                        </p:cTn>
                                        <p:tgtEl>
                                          <p:spTgt spid="23831"/>
                                        </p:tgtEl>
                                        <p:attrNameLst>
                                          <p:attrName>style.visibility</p:attrName>
                                        </p:attrNameLst>
                                      </p:cBhvr>
                                      <p:to>
                                        <p:strVal val="visible"/>
                                      </p:to>
                                    </p:set>
                                  </p:childTnLst>
                                </p:cTn>
                              </p:par>
                              <p:par>
                                <p:cTn id="50" presetID="1" presetClass="entr" presetSubtype="0" fill="hold" grpId="0" nodeType="withEffect">
                                  <p:stCondLst>
                                    <p:cond delay="0"/>
                                  </p:stCondLst>
                                  <p:childTnLst>
                                    <p:set>
                                      <p:cBhvr>
                                        <p:cTn id="51" dur="1" fill="hold">
                                          <p:stCondLst>
                                            <p:cond delay="0"/>
                                          </p:stCondLst>
                                        </p:cTn>
                                        <p:tgtEl>
                                          <p:spTgt spid="23876"/>
                                        </p:tgtEl>
                                        <p:attrNameLst>
                                          <p:attrName>style.visibility</p:attrName>
                                        </p:attrNameLst>
                                      </p:cBhvr>
                                      <p:to>
                                        <p:strVal val="visible"/>
                                      </p:to>
                                    </p:set>
                                  </p:childTnLst>
                                </p:cTn>
                              </p:par>
                              <p:par>
                                <p:cTn id="52" presetID="2" presetClass="entr" presetSubtype="1" fill="hold" grpId="0" nodeType="withEffect">
                                  <p:stCondLst>
                                    <p:cond delay="0"/>
                                  </p:stCondLst>
                                  <p:childTnLst>
                                    <p:set>
                                      <p:cBhvr>
                                        <p:cTn id="53" dur="1" fill="hold">
                                          <p:stCondLst>
                                            <p:cond delay="0"/>
                                          </p:stCondLst>
                                        </p:cTn>
                                        <p:tgtEl>
                                          <p:spTgt spid="23557"/>
                                        </p:tgtEl>
                                        <p:attrNameLst>
                                          <p:attrName>style.visibility</p:attrName>
                                        </p:attrNameLst>
                                      </p:cBhvr>
                                      <p:to>
                                        <p:strVal val="visible"/>
                                      </p:to>
                                    </p:set>
                                    <p:anim calcmode="lin" valueType="num">
                                      <p:cBhvr additive="base">
                                        <p:cTn id="54" dur="500" fill="hold"/>
                                        <p:tgtEl>
                                          <p:spTgt spid="23557"/>
                                        </p:tgtEl>
                                        <p:attrNameLst>
                                          <p:attrName>ppt_x</p:attrName>
                                        </p:attrNameLst>
                                      </p:cBhvr>
                                      <p:tavLst>
                                        <p:tav tm="0">
                                          <p:val>
                                            <p:strVal val="#ppt_x"/>
                                          </p:val>
                                        </p:tav>
                                        <p:tav tm="100000">
                                          <p:val>
                                            <p:strVal val="#ppt_x"/>
                                          </p:val>
                                        </p:tav>
                                      </p:tavLst>
                                    </p:anim>
                                    <p:anim calcmode="lin" valueType="num">
                                      <p:cBhvr additive="base">
                                        <p:cTn id="55" dur="500" fill="hold"/>
                                        <p:tgtEl>
                                          <p:spTgt spid="23557"/>
                                        </p:tgtEl>
                                        <p:attrNameLst>
                                          <p:attrName>ppt_y</p:attrName>
                                        </p:attrNameLst>
                                      </p:cBhvr>
                                      <p:tavLst>
                                        <p:tav tm="0">
                                          <p:val>
                                            <p:strVal val="0-#ppt_h/2"/>
                                          </p:val>
                                        </p:tav>
                                        <p:tav tm="100000">
                                          <p:val>
                                            <p:strVal val="#ppt_y"/>
                                          </p:val>
                                        </p:tav>
                                      </p:tavLst>
                                    </p:anim>
                                  </p:childTnLst>
                                </p:cTn>
                              </p:par>
                              <p:par>
                                <p:cTn id="56" presetID="2" presetClass="entr" presetSubtype="1" fill="hold" grpId="0" nodeType="withEffect">
                                  <p:stCondLst>
                                    <p:cond delay="0"/>
                                  </p:stCondLst>
                                  <p:childTnLst>
                                    <p:set>
                                      <p:cBhvr>
                                        <p:cTn id="57" dur="1" fill="hold">
                                          <p:stCondLst>
                                            <p:cond delay="0"/>
                                          </p:stCondLst>
                                        </p:cTn>
                                        <p:tgtEl>
                                          <p:spTgt spid="23558"/>
                                        </p:tgtEl>
                                        <p:attrNameLst>
                                          <p:attrName>style.visibility</p:attrName>
                                        </p:attrNameLst>
                                      </p:cBhvr>
                                      <p:to>
                                        <p:strVal val="visible"/>
                                      </p:to>
                                    </p:set>
                                    <p:anim calcmode="lin" valueType="num">
                                      <p:cBhvr additive="base">
                                        <p:cTn id="58" dur="500" fill="hold"/>
                                        <p:tgtEl>
                                          <p:spTgt spid="23558"/>
                                        </p:tgtEl>
                                        <p:attrNameLst>
                                          <p:attrName>ppt_x</p:attrName>
                                        </p:attrNameLst>
                                      </p:cBhvr>
                                      <p:tavLst>
                                        <p:tav tm="0">
                                          <p:val>
                                            <p:strVal val="#ppt_x"/>
                                          </p:val>
                                        </p:tav>
                                        <p:tav tm="100000">
                                          <p:val>
                                            <p:strVal val="#ppt_x"/>
                                          </p:val>
                                        </p:tav>
                                      </p:tavLst>
                                    </p:anim>
                                    <p:anim calcmode="lin" valueType="num">
                                      <p:cBhvr additive="base">
                                        <p:cTn id="59" dur="500" fill="hold"/>
                                        <p:tgtEl>
                                          <p:spTgt spid="23558"/>
                                        </p:tgtEl>
                                        <p:attrNameLst>
                                          <p:attrName>ppt_y</p:attrName>
                                        </p:attrNameLst>
                                      </p:cBhvr>
                                      <p:tavLst>
                                        <p:tav tm="0">
                                          <p:val>
                                            <p:strVal val="0-#ppt_h/2"/>
                                          </p:val>
                                        </p:tav>
                                        <p:tav tm="100000">
                                          <p:val>
                                            <p:strVal val="#ppt_y"/>
                                          </p:val>
                                        </p:tav>
                                      </p:tavLst>
                                    </p:anim>
                                  </p:childTnLst>
                                </p:cTn>
                              </p:par>
                            </p:childTnLst>
                          </p:cTn>
                        </p:par>
                      </p:childTnLst>
                    </p:cTn>
                  </p:par>
                  <p:par>
                    <p:cTn id="60" fill="hold" nodeType="clickPar">
                      <p:stCondLst>
                        <p:cond delay="indefinite"/>
                      </p:stCondLst>
                      <p:childTnLst>
                        <p:par>
                          <p:cTn id="61" fill="hold" nodeType="withGroup">
                            <p:stCondLst>
                              <p:cond delay="0"/>
                            </p:stCondLst>
                            <p:childTnLst>
                              <p:par>
                                <p:cTn id="62" presetID="8" presetClass="emph" presetSubtype="0" fill="hold" nodeType="clickEffect">
                                  <p:stCondLst>
                                    <p:cond delay="0"/>
                                  </p:stCondLst>
                                  <p:childTnLst>
                                    <p:animRot by="8700000">
                                      <p:cBhvr>
                                        <p:cTn id="63" dur="500" fill="hold"/>
                                        <p:tgtEl>
                                          <p:spTgt spid="23740"/>
                                        </p:tgtEl>
                                        <p:attrNameLst>
                                          <p:attrName>r</p:attrName>
                                        </p:attrNameLst>
                                      </p:cBhvr>
                                    </p:animRot>
                                  </p:childTnLst>
                                </p:cTn>
                              </p:par>
                              <p:par>
                                <p:cTn id="64" presetID="8" presetClass="emph" presetSubtype="0" fill="hold" nodeType="withEffect">
                                  <p:stCondLst>
                                    <p:cond delay="0"/>
                                  </p:stCondLst>
                                  <p:childTnLst>
                                    <p:animRot by="5400000">
                                      <p:cBhvr>
                                        <p:cTn id="65" dur="500" fill="hold"/>
                                        <p:tgtEl>
                                          <p:spTgt spid="23559"/>
                                        </p:tgtEl>
                                        <p:attrNameLst>
                                          <p:attrName>r</p:attrName>
                                        </p:attrNameLst>
                                      </p:cBhvr>
                                    </p:animRot>
                                  </p:childTnLst>
                                </p:cTn>
                              </p:par>
                              <p:par>
                                <p:cTn id="66" presetID="8" presetClass="emph" presetSubtype="0" fill="hold" nodeType="withEffect">
                                  <p:stCondLst>
                                    <p:cond delay="0"/>
                                  </p:stCondLst>
                                  <p:childTnLst>
                                    <p:animRot by="900000">
                                      <p:cBhvr>
                                        <p:cTn id="67" dur="500" fill="hold"/>
                                        <p:tgtEl>
                                          <p:spTgt spid="23680"/>
                                        </p:tgtEl>
                                        <p:attrNameLst>
                                          <p:attrName>r</p:attrName>
                                        </p:attrNameLst>
                                      </p:cBhvr>
                                    </p:animRot>
                                  </p:childTnLst>
                                </p:cTn>
                              </p:par>
                              <p:par>
                                <p:cTn id="68" presetID="8" presetClass="emph" presetSubtype="0" fill="hold" nodeType="withEffect">
                                  <p:stCondLst>
                                    <p:cond delay="0"/>
                                  </p:stCondLst>
                                  <p:childTnLst>
                                    <p:animRot by="-300000">
                                      <p:cBhvr>
                                        <p:cTn id="69" dur="500" fill="hold"/>
                                        <p:tgtEl>
                                          <p:spTgt spid="23620"/>
                                        </p:tgtEl>
                                        <p:attrNameLst>
                                          <p:attrName>r</p:attrName>
                                        </p:attrNameLst>
                                      </p:cBhvr>
                                    </p:animRot>
                                  </p:childTnLst>
                                </p:cTn>
                              </p:par>
                              <p:par>
                                <p:cTn id="70" presetID="8" presetClass="emph" presetSubtype="0" fill="hold" nodeType="withEffect">
                                  <p:stCondLst>
                                    <p:cond delay="0"/>
                                  </p:stCondLst>
                                  <p:childTnLst>
                                    <p:animRot by="5400000">
                                      <p:cBhvr>
                                        <p:cTn id="71" dur="500" fill="hold"/>
                                        <p:tgtEl>
                                          <p:spTgt spid="23710"/>
                                        </p:tgtEl>
                                        <p:attrNameLst>
                                          <p:attrName>r</p:attrName>
                                        </p:attrNameLst>
                                      </p:cBhvr>
                                    </p:animRot>
                                  </p:childTnLst>
                                </p:cTn>
                              </p:par>
                              <p:par>
                                <p:cTn id="72" presetID="8" presetClass="emph" presetSubtype="0" fill="hold" nodeType="withEffect">
                                  <p:stCondLst>
                                    <p:cond delay="0"/>
                                  </p:stCondLst>
                                  <p:childTnLst>
                                    <p:animRot by="-11400000">
                                      <p:cBhvr>
                                        <p:cTn id="73" dur="500" fill="hold"/>
                                        <p:tgtEl>
                                          <p:spTgt spid="23800"/>
                                        </p:tgtEl>
                                        <p:attrNameLst>
                                          <p:attrName>r</p:attrName>
                                        </p:attrNameLst>
                                      </p:cBhvr>
                                    </p:animRot>
                                  </p:childTnLst>
                                </p:cTn>
                              </p:par>
                              <p:par>
                                <p:cTn id="74" presetID="0" presetClass="path" presetSubtype="0" fill="hold" nodeType="withEffect">
                                  <p:stCondLst>
                                    <p:cond delay="0"/>
                                  </p:stCondLst>
                                  <p:childTnLst>
                                    <p:animMotion origin="layout" path="M -1.66667E-6 -1.11111E-6 L 0.0691 -0.00278 " pathEditMode="relative" rAng="0" ptsTypes="AA">
                                      <p:cBhvr>
                                        <p:cTn id="75" dur="1000" fill="hold"/>
                                        <p:tgtEl>
                                          <p:spTgt spid="23559"/>
                                        </p:tgtEl>
                                        <p:attrNameLst>
                                          <p:attrName>ppt_x</p:attrName>
                                          <p:attrName>ppt_y</p:attrName>
                                        </p:attrNameLst>
                                      </p:cBhvr>
                                      <p:rCtr x="3455" y="-139"/>
                                    </p:animMotion>
                                  </p:childTnLst>
                                </p:cTn>
                              </p:par>
                              <p:par>
                                <p:cTn id="76" presetID="0" presetClass="path" presetSubtype="0" fill="hold" nodeType="withEffect">
                                  <p:stCondLst>
                                    <p:cond delay="0"/>
                                  </p:stCondLst>
                                  <p:childTnLst>
                                    <p:animMotion origin="layout" path="M -1.94444E-6 4.44444E-6 L 0.01597 0.02407 " pathEditMode="relative" rAng="0" ptsTypes="AA">
                                      <p:cBhvr>
                                        <p:cTn id="77" dur="1000" fill="hold"/>
                                        <p:tgtEl>
                                          <p:spTgt spid="23740"/>
                                        </p:tgtEl>
                                        <p:attrNameLst>
                                          <p:attrName>ppt_x</p:attrName>
                                          <p:attrName>ppt_y</p:attrName>
                                        </p:attrNameLst>
                                      </p:cBhvr>
                                      <p:rCtr x="799" y="1204"/>
                                    </p:animMotion>
                                  </p:childTnLst>
                                </p:cTn>
                              </p:par>
                              <p:par>
                                <p:cTn id="78" presetID="0" presetClass="path" presetSubtype="0" fill="hold" nodeType="withEffect">
                                  <p:stCondLst>
                                    <p:cond delay="0"/>
                                  </p:stCondLst>
                                  <p:childTnLst>
                                    <p:animMotion origin="layout" path="M 1.66667E-6 -7.40741E-7 L 0.01823 -0.03565 " pathEditMode="relative" rAng="0" ptsTypes="AA">
                                      <p:cBhvr>
                                        <p:cTn id="79" dur="1000" fill="hold"/>
                                        <p:tgtEl>
                                          <p:spTgt spid="23680"/>
                                        </p:tgtEl>
                                        <p:attrNameLst>
                                          <p:attrName>ppt_x</p:attrName>
                                          <p:attrName>ppt_y</p:attrName>
                                        </p:attrNameLst>
                                      </p:cBhvr>
                                      <p:rCtr x="903" y="-1782"/>
                                    </p:animMotion>
                                  </p:childTnLst>
                                </p:cTn>
                              </p:par>
                              <p:par>
                                <p:cTn id="80" presetID="0" presetClass="path" presetSubtype="0" fill="hold" nodeType="withEffect">
                                  <p:stCondLst>
                                    <p:cond delay="0"/>
                                  </p:stCondLst>
                                  <p:childTnLst>
                                    <p:animMotion origin="layout" path="M 3.88889E-6 1.11111E-6 L -0.00955 -0.05093 " pathEditMode="relative" rAng="0" ptsTypes="AA">
                                      <p:cBhvr>
                                        <p:cTn id="81" dur="1000" fill="hold"/>
                                        <p:tgtEl>
                                          <p:spTgt spid="23800"/>
                                        </p:tgtEl>
                                        <p:attrNameLst>
                                          <p:attrName>ppt_x</p:attrName>
                                          <p:attrName>ppt_y</p:attrName>
                                        </p:attrNameLst>
                                      </p:cBhvr>
                                      <p:rCtr x="-486" y="-2546"/>
                                    </p:animMotion>
                                  </p:childTnLst>
                                </p:cTn>
                              </p:par>
                              <p:par>
                                <p:cTn id="82" presetID="0" presetClass="path" presetSubtype="0" fill="hold" nodeType="withEffect">
                                  <p:stCondLst>
                                    <p:cond delay="0"/>
                                  </p:stCondLst>
                                  <p:childTnLst>
                                    <p:animMotion origin="layout" path="M 5E-6 -1.11111E-6 L -0.05642 0.00417 " pathEditMode="relative" rAng="0" ptsTypes="AA">
                                      <p:cBhvr>
                                        <p:cTn id="83" dur="1000" fill="hold"/>
                                        <p:tgtEl>
                                          <p:spTgt spid="23710"/>
                                        </p:tgtEl>
                                        <p:attrNameLst>
                                          <p:attrName>ppt_x</p:attrName>
                                          <p:attrName>ppt_y</p:attrName>
                                        </p:attrNameLst>
                                      </p:cBhvr>
                                      <p:rCtr x="-2830" y="208"/>
                                    </p:animMotion>
                                  </p:childTnLst>
                                </p:cTn>
                              </p:par>
                              <p:par>
                                <p:cTn id="84" presetID="0" presetClass="path" presetSubtype="0" fill="hold" nodeType="withEffect">
                                  <p:stCondLst>
                                    <p:cond delay="0"/>
                                  </p:stCondLst>
                                  <p:childTnLst>
                                    <p:animMotion origin="layout" path="M 1.38889E-6 3.7037E-7 L 0.00521 0.08935 " pathEditMode="relative" rAng="0" ptsTypes="AA">
                                      <p:cBhvr>
                                        <p:cTn id="85" dur="1000" fill="hold"/>
                                        <p:tgtEl>
                                          <p:spTgt spid="23620"/>
                                        </p:tgtEl>
                                        <p:attrNameLst>
                                          <p:attrName>ppt_x</p:attrName>
                                          <p:attrName>ppt_y</p:attrName>
                                        </p:attrNameLst>
                                      </p:cBhvr>
                                      <p:rCtr x="260" y="4468"/>
                                    </p:animMotion>
                                  </p:childTnLst>
                                </p:cTn>
                              </p:par>
                            </p:childTnLst>
                          </p:cTn>
                        </p:par>
                      </p:childTnLst>
                    </p:cTn>
                  </p:par>
                  <p:par>
                    <p:cTn id="86" fill="hold" nodeType="clickPar">
                      <p:stCondLst>
                        <p:cond delay="indefinite"/>
                      </p:stCondLst>
                      <p:childTnLst>
                        <p:par>
                          <p:cTn id="87" fill="hold" nodeType="withGroup">
                            <p:stCondLst>
                              <p:cond delay="0"/>
                            </p:stCondLst>
                            <p:childTnLst>
                              <p:par>
                                <p:cTn id="88" presetID="0" presetClass="path" presetSubtype="0" fill="hold" nodeType="clickEffect">
                                  <p:stCondLst>
                                    <p:cond delay="0"/>
                                  </p:stCondLst>
                                  <p:childTnLst>
                                    <p:animMotion origin="layout" path="M 0.01597 0.02407 C -0.00139 0.03148 -0.01875 0.03912 -0.02778 0.03703 C -0.0368 0.03495 -0.03906 0.02963 -0.03819 0.01203 C -0.03732 -0.00556 -0.02986 -0.03704 -0.02222 -0.06852 " pathEditMode="relative" rAng="0" ptsTypes="AAAA">
                                      <p:cBhvr>
                                        <p:cTn id="89" dur="1000" fill="hold"/>
                                        <p:tgtEl>
                                          <p:spTgt spid="23740"/>
                                        </p:tgtEl>
                                        <p:attrNameLst>
                                          <p:attrName>ppt_x</p:attrName>
                                          <p:attrName>ppt_y</p:attrName>
                                        </p:attrNameLst>
                                      </p:cBhvr>
                                      <p:rCtr x="-2726" y="-3981"/>
                                    </p:animMotion>
                                  </p:childTnLst>
                                </p:cTn>
                              </p:par>
                              <p:par>
                                <p:cTn id="90" presetID="0" presetClass="path" presetSubtype="0" fill="hold" nodeType="withEffect">
                                  <p:stCondLst>
                                    <p:cond delay="0"/>
                                  </p:stCondLst>
                                  <p:childTnLst>
                                    <p:animMotion origin="layout" path="M 0.0691 -0.00278 C 0.05174 0.00463 0.03438 0.01227 0.02535 0.01019 C 0.01632 0.0081 0.01406 0.00278 0.01493 -0.01481 C 0.0158 -0.03241 0.02327 -0.06389 0.0309 -0.09537 " pathEditMode="relative" rAng="0" ptsTypes="AAAA">
                                      <p:cBhvr>
                                        <p:cTn id="91" dur="1000" fill="hold"/>
                                        <p:tgtEl>
                                          <p:spTgt spid="23559"/>
                                        </p:tgtEl>
                                        <p:attrNameLst>
                                          <p:attrName>ppt_x</p:attrName>
                                          <p:attrName>ppt_y</p:attrName>
                                        </p:attrNameLst>
                                      </p:cBhvr>
                                      <p:rCtr x="-2726" y="-3981"/>
                                    </p:animMotion>
                                  </p:childTnLst>
                                </p:cTn>
                              </p:par>
                              <p:par>
                                <p:cTn id="92" presetID="0" presetClass="path" presetSubtype="0" fill="hold" nodeType="withEffect">
                                  <p:stCondLst>
                                    <p:cond delay="0"/>
                                  </p:stCondLst>
                                  <p:childTnLst>
                                    <p:animMotion origin="layout" path="M 0.01823 -0.03565 C 0.00087 -0.02824 -0.01649 -0.0206 -0.02552 -0.02268 C -0.03455 -0.02477 -0.03681 -0.03009 -0.03594 -0.04768 C -0.03507 -0.06528 -0.02761 -0.09676 -0.01997 -0.12824 " pathEditMode="relative" rAng="0" ptsTypes="AAAA">
                                      <p:cBhvr>
                                        <p:cTn id="93" dur="1000" fill="hold"/>
                                        <p:tgtEl>
                                          <p:spTgt spid="23680"/>
                                        </p:tgtEl>
                                        <p:attrNameLst>
                                          <p:attrName>ppt_x</p:attrName>
                                          <p:attrName>ppt_y</p:attrName>
                                        </p:attrNameLst>
                                      </p:cBhvr>
                                      <p:rCtr x="-2726" y="-3981"/>
                                    </p:animMotion>
                                  </p:childTnLst>
                                </p:cTn>
                              </p:par>
                              <p:par>
                                <p:cTn id="94" presetID="0" presetClass="path" presetSubtype="0" fill="hold" grpId="1" nodeType="withEffect">
                                  <p:stCondLst>
                                    <p:cond delay="0"/>
                                  </p:stCondLst>
                                  <p:childTnLst>
                                    <p:animMotion origin="layout" path="M -4.16667E-6 4.81481E-6 C -0.01736 0.0074 -0.03472 0.01504 -0.04375 0.01296 C -0.05277 0.01087 -0.05503 0.00555 -0.05416 -0.01204 C -0.05329 -0.02963 -0.04583 -0.06112 -0.03819 -0.0926 " pathEditMode="relative" rAng="0" ptsTypes="AAAA">
                                      <p:cBhvr>
                                        <p:cTn id="95" dur="1000" fill="hold"/>
                                        <p:tgtEl>
                                          <p:spTgt spid="23557"/>
                                        </p:tgtEl>
                                        <p:attrNameLst>
                                          <p:attrName>ppt_x</p:attrName>
                                          <p:attrName>ppt_y</p:attrName>
                                        </p:attrNameLst>
                                      </p:cBhvr>
                                      <p:rCtr x="-2726" y="-3981"/>
                                    </p:animMotion>
                                  </p:childTnLst>
                                </p:cTn>
                              </p:par>
                              <p:par>
                                <p:cTn id="96" presetID="0" presetClass="path" presetSubtype="0" fill="hold" nodeType="withEffect">
                                  <p:stCondLst>
                                    <p:cond delay="0"/>
                                  </p:stCondLst>
                                  <p:childTnLst>
                                    <p:animMotion origin="layout" path="M 0.00521 0.08935 C 0.01493 0.08102 0.02465 0.07292 0.03576 0.07176 C 0.04687 0.0706 0.06979 0.07222 0.07187 0.08194 C 0.07396 0.09167 0.05104 0.1169 0.04826 0.13009 C 0.04548 0.14329 0.05035 0.15231 0.05521 0.16157 " pathEditMode="relative" rAng="0" ptsTypes="AAAAA">
                                      <p:cBhvr>
                                        <p:cTn id="97" dur="1000" fill="hold"/>
                                        <p:tgtEl>
                                          <p:spTgt spid="23620"/>
                                        </p:tgtEl>
                                        <p:attrNameLst>
                                          <p:attrName>ppt_x</p:attrName>
                                          <p:attrName>ppt_y</p:attrName>
                                        </p:attrNameLst>
                                      </p:cBhvr>
                                      <p:rCtr x="3333" y="2708"/>
                                    </p:animMotion>
                                  </p:childTnLst>
                                </p:cTn>
                              </p:par>
                              <p:par>
                                <p:cTn id="98" presetID="0" presetClass="path" presetSubtype="0" fill="hold" grpId="1" nodeType="withEffect">
                                  <p:stCondLst>
                                    <p:cond delay="0"/>
                                  </p:stCondLst>
                                  <p:childTnLst>
                                    <p:animMotion origin="layout" path="M -3.05556E-6 4.81481E-6 C 0.00973 -0.00834 0.01945 -0.01644 0.03056 -0.0176 C 0.04167 -0.01875 0.06459 -0.01713 0.06667 -0.00741 C 0.06875 0.00231 0.04584 0.02754 0.04306 0.04074 C 0.04028 0.05393 0.04514 0.06296 0.05 0.07222 " pathEditMode="relative" rAng="0" ptsTypes="AAAAA">
                                      <p:cBhvr>
                                        <p:cTn id="99" dur="1000" fill="hold"/>
                                        <p:tgtEl>
                                          <p:spTgt spid="23558"/>
                                        </p:tgtEl>
                                        <p:attrNameLst>
                                          <p:attrName>ppt_x</p:attrName>
                                          <p:attrName>ppt_y</p:attrName>
                                        </p:attrNameLst>
                                      </p:cBhvr>
                                      <p:rCtr x="3333" y="2708"/>
                                    </p:animMotion>
                                  </p:childTnLst>
                                </p:cTn>
                              </p:par>
                              <p:par>
                                <p:cTn id="100" presetID="0" presetClass="path" presetSubtype="0" fill="hold" nodeType="withEffect">
                                  <p:stCondLst>
                                    <p:cond delay="0"/>
                                  </p:stCondLst>
                                  <p:childTnLst>
                                    <p:animMotion origin="layout" path="M -0.00955 -0.05093 C 0.00017 -0.05926 0.00989 -0.06736 0.021 -0.06852 C 0.03211 -0.06968 0.05503 -0.06806 0.05711 -0.05833 C 0.0592 -0.04861 0.03628 -0.02338 0.0335 -0.01019 C 0.03073 0.00301 0.03559 0.01204 0.04045 0.0213 " pathEditMode="relative" rAng="0" ptsTypes="AAAAA">
                                      <p:cBhvr>
                                        <p:cTn id="101" dur="1000" fill="hold"/>
                                        <p:tgtEl>
                                          <p:spTgt spid="23800"/>
                                        </p:tgtEl>
                                        <p:attrNameLst>
                                          <p:attrName>ppt_x</p:attrName>
                                          <p:attrName>ppt_y</p:attrName>
                                        </p:attrNameLst>
                                      </p:cBhvr>
                                      <p:rCtr x="3333" y="2708"/>
                                    </p:animMotion>
                                  </p:childTnLst>
                                </p:cTn>
                              </p:par>
                              <p:par>
                                <p:cTn id="102" presetID="0" presetClass="path" presetSubtype="0" fill="hold" nodeType="withEffect">
                                  <p:stCondLst>
                                    <p:cond delay="0"/>
                                  </p:stCondLst>
                                  <p:childTnLst>
                                    <p:animMotion origin="layout" path="M -0.05642 0.00417 C -0.0467 -0.00417 -0.03698 -0.01227 -0.02587 -0.01342 C -0.01476 -0.01458 0.00816 -0.01296 0.01025 -0.00324 C 0.01233 0.00648 -0.0106 0.03171 -0.01337 0.04491 C -0.01615 0.0581 -0.01129 0.06713 -0.00643 0.07639 " pathEditMode="relative" rAng="0" ptsTypes="AAAAA">
                                      <p:cBhvr>
                                        <p:cTn id="103" dur="1000" fill="hold"/>
                                        <p:tgtEl>
                                          <p:spTgt spid="23710"/>
                                        </p:tgtEl>
                                        <p:attrNameLst>
                                          <p:attrName>ppt_x</p:attrName>
                                          <p:attrName>ppt_y</p:attrName>
                                        </p:attrNameLst>
                                      </p:cBhvr>
                                      <p:rCtr x="3333" y="2708"/>
                                    </p:animMotion>
                                  </p:childTnLst>
                                </p:cTn>
                              </p:par>
                              <p:par>
                                <p:cTn id="104" presetID="0" presetClass="path" presetSubtype="0" fill="hold" nodeType="withEffect">
                                  <p:stCondLst>
                                    <p:cond delay="0"/>
                                  </p:stCondLst>
                                  <p:childTnLst>
                                    <p:animMotion origin="layout" path="M 1.66667E-6 -3.7037E-7 C 0.0217 -0.00509 0.08889 -0.02847 0.13055 -0.03056 C 0.17222 -0.03264 0.22517 -0.01597 0.25 -0.01204 " pathEditMode="relative" rAng="0" ptsTypes="AAA">
                                      <p:cBhvr>
                                        <p:cTn id="105" dur="1000" fill="hold"/>
                                        <p:tgtEl>
                                          <p:spTgt spid="23969"/>
                                        </p:tgtEl>
                                        <p:attrNameLst>
                                          <p:attrName>ppt_x</p:attrName>
                                          <p:attrName>ppt_y</p:attrName>
                                        </p:attrNameLst>
                                      </p:cBhvr>
                                      <p:rCtr x="12500" y="-1551"/>
                                    </p:animMotion>
                                  </p:childTnLst>
                                </p:cTn>
                              </p:par>
                              <p:par>
                                <p:cTn id="106" presetID="0" presetClass="path" presetSubtype="0" fill="hold" nodeType="withEffect">
                                  <p:stCondLst>
                                    <p:cond delay="0"/>
                                  </p:stCondLst>
                                  <p:childTnLst>
                                    <p:animMotion origin="layout" path="M -4.72222E-6 1.11111E-6 C -0.01458 0.00671 -0.06788 0.02338 -0.08732 0.04005 C -0.10677 0.05671 -0.11093 0.08773 -0.11718 0.10023 " pathEditMode="relative" rAng="0" ptsTypes="AAA">
                                      <p:cBhvr>
                                        <p:cTn id="107" dur="1000" fill="hold"/>
                                        <p:tgtEl>
                                          <p:spTgt spid="23590"/>
                                        </p:tgtEl>
                                        <p:attrNameLst>
                                          <p:attrName>ppt_x</p:attrName>
                                          <p:attrName>ppt_y</p:attrName>
                                        </p:attrNameLst>
                                      </p:cBhvr>
                                      <p:rCtr x="-5868" y="5000"/>
                                    </p:animMotion>
                                  </p:childTnLst>
                                </p:cTn>
                              </p:par>
                              <p:par>
                                <p:cTn id="108" presetID="0" presetClass="path" presetSubtype="0" fill="hold" nodeType="withEffect">
                                  <p:stCondLst>
                                    <p:cond delay="0"/>
                                  </p:stCondLst>
                                  <p:childTnLst>
                                    <p:animMotion origin="layout" path="M -8.33333E-7 2.59259E-6 C -0.00746 0.00509 -0.02708 0.02731 -0.04462 0.03055 C -0.06215 0.03379 -0.08767 0.02453 -0.10503 0.01944 C -0.12239 0.01435 -0.13976 0.00393 -0.14878 2.59259E-6 " pathEditMode="relative" rAng="0" ptsTypes="AAAA">
                                      <p:cBhvr>
                                        <p:cTn id="109" dur="1000" fill="hold"/>
                                        <p:tgtEl>
                                          <p:spTgt spid="23770"/>
                                        </p:tgtEl>
                                        <p:attrNameLst>
                                          <p:attrName>ppt_x</p:attrName>
                                          <p:attrName>ppt_y</p:attrName>
                                        </p:attrNameLst>
                                      </p:cBhvr>
                                      <p:rCtr x="-7448" y="1551"/>
                                    </p:animMotion>
                                  </p:childTnLst>
                                </p:cTn>
                              </p:par>
                              <p:par>
                                <p:cTn id="110" presetID="0" presetClass="path" presetSubtype="0" fill="hold" nodeType="withEffect">
                                  <p:stCondLst>
                                    <p:cond delay="0"/>
                                  </p:stCondLst>
                                  <p:childTnLst>
                                    <p:animMotion origin="layout" path="M 2.22222E-6 -2.96296E-6 C -0.00486 -0.00787 -0.03125 -0.03356 -0.02952 -0.04676 C -0.02778 -0.05995 0.00191 -0.07245 0.01007 -0.07916 " pathEditMode="relative" rAng="0" ptsTypes="AAA">
                                      <p:cBhvr>
                                        <p:cTn id="111" dur="1000" fill="hold"/>
                                        <p:tgtEl>
                                          <p:spTgt spid="23650"/>
                                        </p:tgtEl>
                                        <p:attrNameLst>
                                          <p:attrName>ppt_x</p:attrName>
                                          <p:attrName>ppt_y</p:attrName>
                                        </p:attrNameLst>
                                      </p:cBhvr>
                                      <p:rCtr x="-990" y="-3958"/>
                                    </p:animMotion>
                                  </p:childTnLst>
                                </p:cTn>
                              </p:par>
                            </p:childTnLst>
                          </p:cTn>
                        </p:par>
                      </p:childTnLst>
                    </p:cTn>
                  </p:par>
                  <p:par>
                    <p:cTn id="112" fill="hold" nodeType="clickPar">
                      <p:stCondLst>
                        <p:cond delay="indefinite"/>
                      </p:stCondLst>
                      <p:childTnLst>
                        <p:par>
                          <p:cTn id="113" fill="hold" nodeType="withGroup">
                            <p:stCondLst>
                              <p:cond delay="0"/>
                            </p:stCondLst>
                            <p:childTnLst>
                              <p:par>
                                <p:cTn id="114" presetID="1" presetClass="entr" presetSubtype="0" fill="hold" nodeType="clickEffect">
                                  <p:stCondLst>
                                    <p:cond delay="0"/>
                                  </p:stCondLst>
                                  <p:childTnLst>
                                    <p:set>
                                      <p:cBhvr>
                                        <p:cTn id="115" dur="1" fill="hold">
                                          <p:stCondLst>
                                            <p:cond delay="0"/>
                                          </p:stCondLst>
                                        </p:cTn>
                                        <p:tgtEl>
                                          <p:spTgt spid="23556">
                                            <p:txEl>
                                              <p:pRg st="7" end="7"/>
                                            </p:txEl>
                                          </p:spTgt>
                                        </p:tgtEl>
                                        <p:attrNameLst>
                                          <p:attrName>style.visibility</p:attrName>
                                        </p:attrNameLst>
                                      </p:cBhvr>
                                      <p:to>
                                        <p:strVal val="visible"/>
                                      </p:to>
                                    </p:set>
                                  </p:childTnLst>
                                </p:cTn>
                              </p:par>
                            </p:childTnLst>
                          </p:cTn>
                        </p:par>
                        <p:par>
                          <p:cTn id="116" fill="hold">
                            <p:stCondLst>
                              <p:cond delay="0"/>
                            </p:stCondLst>
                            <p:childTnLst>
                              <p:par>
                                <p:cTn id="117" presetID="1" presetClass="entr" presetSubtype="0" fill="hold" grpId="0" nodeType="afterEffect">
                                  <p:stCondLst>
                                    <p:cond delay="0"/>
                                  </p:stCondLst>
                                  <p:childTnLst>
                                    <p:set>
                                      <p:cBhvr>
                                        <p:cTn id="118" dur="1" fill="hold">
                                          <p:stCondLst>
                                            <p:cond delay="0"/>
                                          </p:stCondLst>
                                        </p:cTn>
                                        <p:tgtEl>
                                          <p:spTgt spid="732"/>
                                        </p:tgtEl>
                                        <p:attrNameLst>
                                          <p:attrName>style.visibility</p:attrName>
                                        </p:attrNameLst>
                                      </p:cBhvr>
                                      <p:to>
                                        <p:strVal val="visible"/>
                                      </p:to>
                                    </p:set>
                                  </p:childTnLst>
                                </p:cTn>
                              </p:par>
                              <p:par>
                                <p:cTn id="119" presetID="1" presetClass="entr" presetSubtype="0" fill="hold" nodeType="withEffect">
                                  <p:stCondLst>
                                    <p:cond delay="0"/>
                                  </p:stCondLst>
                                  <p:childTnLst>
                                    <p:set>
                                      <p:cBhvr>
                                        <p:cTn id="120" dur="1" fill="hold">
                                          <p:stCondLst>
                                            <p:cond delay="0"/>
                                          </p:stCondLst>
                                        </p:cTn>
                                        <p:tgtEl>
                                          <p:spTgt spid="1003"/>
                                        </p:tgtEl>
                                        <p:attrNameLst>
                                          <p:attrName>style.visibility</p:attrName>
                                        </p:attrNameLst>
                                      </p:cBhvr>
                                      <p:to>
                                        <p:strVal val="visible"/>
                                      </p:to>
                                    </p:set>
                                  </p:childTnLst>
                                </p:cTn>
                              </p:par>
                              <p:par>
                                <p:cTn id="121" presetID="1" presetClass="entr" presetSubtype="0" fill="hold" nodeType="withEffect">
                                  <p:stCondLst>
                                    <p:cond delay="0"/>
                                  </p:stCondLst>
                                  <p:childTnLst>
                                    <p:set>
                                      <p:cBhvr>
                                        <p:cTn id="122" dur="1" fill="hold">
                                          <p:stCondLst>
                                            <p:cond delay="0"/>
                                          </p:stCondLst>
                                        </p:cTn>
                                        <p:tgtEl>
                                          <p:spTgt spid="913"/>
                                        </p:tgtEl>
                                        <p:attrNameLst>
                                          <p:attrName>style.visibility</p:attrName>
                                        </p:attrNameLst>
                                      </p:cBhvr>
                                      <p:to>
                                        <p:strVal val="visible"/>
                                      </p:to>
                                    </p:set>
                                  </p:childTnLst>
                                </p:cTn>
                              </p:par>
                              <p:par>
                                <p:cTn id="123" presetID="1" presetClass="entr" presetSubtype="0" fill="hold" nodeType="withEffect">
                                  <p:stCondLst>
                                    <p:cond delay="0"/>
                                  </p:stCondLst>
                                  <p:childTnLst>
                                    <p:set>
                                      <p:cBhvr>
                                        <p:cTn id="124" dur="1" fill="hold">
                                          <p:stCondLst>
                                            <p:cond delay="0"/>
                                          </p:stCondLst>
                                        </p:cTn>
                                        <p:tgtEl>
                                          <p:spTgt spid="793"/>
                                        </p:tgtEl>
                                        <p:attrNameLst>
                                          <p:attrName>style.visibility</p:attrName>
                                        </p:attrNameLst>
                                      </p:cBhvr>
                                      <p:to>
                                        <p:strVal val="visible"/>
                                      </p:to>
                                    </p:set>
                                  </p:childTnLst>
                                </p:cTn>
                              </p:par>
                              <p:par>
                                <p:cTn id="125" presetID="1" presetClass="entr" presetSubtype="0" fill="hold" nodeType="withEffect">
                                  <p:stCondLst>
                                    <p:cond delay="0"/>
                                  </p:stCondLst>
                                  <p:childTnLst>
                                    <p:set>
                                      <p:cBhvr>
                                        <p:cTn id="126" dur="1" fill="hold">
                                          <p:stCondLst>
                                            <p:cond delay="0"/>
                                          </p:stCondLst>
                                        </p:cTn>
                                        <p:tgtEl>
                                          <p:spTgt spid="763"/>
                                        </p:tgtEl>
                                        <p:attrNameLst>
                                          <p:attrName>style.visibility</p:attrName>
                                        </p:attrNameLst>
                                      </p:cBhvr>
                                      <p:to>
                                        <p:strVal val="visible"/>
                                      </p:to>
                                    </p:set>
                                  </p:childTnLst>
                                </p:cTn>
                              </p:par>
                              <p:par>
                                <p:cTn id="127" presetID="1" presetClass="entr" presetSubtype="0" fill="hold" nodeType="withEffect">
                                  <p:stCondLst>
                                    <p:cond delay="0"/>
                                  </p:stCondLst>
                                  <p:childTnLst>
                                    <p:set>
                                      <p:cBhvr>
                                        <p:cTn id="128" dur="1" fill="hold">
                                          <p:stCondLst>
                                            <p:cond delay="0"/>
                                          </p:stCondLst>
                                        </p:cTn>
                                        <p:tgtEl>
                                          <p:spTgt spid="883"/>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943"/>
                                        </p:tgtEl>
                                        <p:attrNameLst>
                                          <p:attrName>style.visibility</p:attrName>
                                        </p:attrNameLst>
                                      </p:cBhvr>
                                      <p:to>
                                        <p:strVal val="visible"/>
                                      </p:to>
                                    </p:set>
                                  </p:childTnLst>
                                </p:cTn>
                              </p:par>
                              <p:par>
                                <p:cTn id="131" presetID="1" presetClass="entr" presetSubtype="0" fill="hold" nodeType="withEffect">
                                  <p:stCondLst>
                                    <p:cond delay="0"/>
                                  </p:stCondLst>
                                  <p:childTnLst>
                                    <p:set>
                                      <p:cBhvr>
                                        <p:cTn id="132" dur="1" fill="hold">
                                          <p:stCondLst>
                                            <p:cond delay="0"/>
                                          </p:stCondLst>
                                        </p:cTn>
                                        <p:tgtEl>
                                          <p:spTgt spid="973"/>
                                        </p:tgtEl>
                                        <p:attrNameLst>
                                          <p:attrName>style.visibility</p:attrName>
                                        </p:attrNameLst>
                                      </p:cBhvr>
                                      <p:to>
                                        <p:strVal val="visible"/>
                                      </p:to>
                                    </p:set>
                                  </p:childTnLst>
                                </p:cTn>
                              </p:par>
                              <p:par>
                                <p:cTn id="133" presetID="1" presetClass="entr" presetSubtype="0" fill="hold" nodeType="withEffect">
                                  <p:stCondLst>
                                    <p:cond delay="0"/>
                                  </p:stCondLst>
                                  <p:childTnLst>
                                    <p:set>
                                      <p:cBhvr>
                                        <p:cTn id="134" dur="1" fill="hold">
                                          <p:stCondLst>
                                            <p:cond delay="0"/>
                                          </p:stCondLst>
                                        </p:cTn>
                                        <p:tgtEl>
                                          <p:spTgt spid="853"/>
                                        </p:tgtEl>
                                        <p:attrNameLst>
                                          <p:attrName>style.visibility</p:attrName>
                                        </p:attrNameLst>
                                      </p:cBhvr>
                                      <p:to>
                                        <p:strVal val="visible"/>
                                      </p:to>
                                    </p:set>
                                  </p:childTnLst>
                                </p:cTn>
                              </p:par>
                              <p:par>
                                <p:cTn id="135" presetID="1" presetClass="entr" presetSubtype="0" fill="hold" nodeType="withEffect">
                                  <p:stCondLst>
                                    <p:cond delay="0"/>
                                  </p:stCondLst>
                                  <p:childTnLst>
                                    <p:set>
                                      <p:cBhvr>
                                        <p:cTn id="136" dur="1" fill="hold">
                                          <p:stCondLst>
                                            <p:cond delay="0"/>
                                          </p:stCondLst>
                                        </p:cTn>
                                        <p:tgtEl>
                                          <p:spTgt spid="733"/>
                                        </p:tgtEl>
                                        <p:attrNameLst>
                                          <p:attrName>style.visibility</p:attrName>
                                        </p:attrNameLst>
                                      </p:cBhvr>
                                      <p:to>
                                        <p:strVal val="visible"/>
                                      </p:to>
                                    </p:set>
                                  </p:childTnLst>
                                </p:cTn>
                              </p:par>
                              <p:par>
                                <p:cTn id="137" presetID="1" presetClass="entr" presetSubtype="0" fill="hold" nodeType="withEffect">
                                  <p:stCondLst>
                                    <p:cond delay="0"/>
                                  </p:stCondLst>
                                  <p:childTnLst>
                                    <p:set>
                                      <p:cBhvr>
                                        <p:cTn id="138" dur="1" fill="hold">
                                          <p:stCondLst>
                                            <p:cond delay="0"/>
                                          </p:stCondLst>
                                        </p:cTn>
                                        <p:tgtEl>
                                          <p:spTgt spid="823"/>
                                        </p:tgtEl>
                                        <p:attrNameLst>
                                          <p:attrName>style.visibility</p:attrName>
                                        </p:attrNameLst>
                                      </p:cBhvr>
                                      <p:to>
                                        <p:strVal val="visible"/>
                                      </p:to>
                                    </p:set>
                                  </p:childTnLst>
                                </p:cTn>
                              </p:par>
                              <p:par>
                                <p:cTn id="139" presetID="1" presetClass="entr" presetSubtype="0" fill="hold" nodeType="withEffect">
                                  <p:stCondLst>
                                    <p:cond delay="0"/>
                                  </p:stCondLst>
                                  <p:childTnLst>
                                    <p:set>
                                      <p:cBhvr>
                                        <p:cTn id="140" dur="1" fill="hold">
                                          <p:stCondLst>
                                            <p:cond delay="0"/>
                                          </p:stCondLst>
                                        </p:cTn>
                                        <p:tgtEl>
                                          <p:spTgt spid="1033"/>
                                        </p:tgtEl>
                                        <p:attrNameLst>
                                          <p:attrName>style.visibility</p:attrName>
                                        </p:attrNameLst>
                                      </p:cBhvr>
                                      <p:to>
                                        <p:strVal val="visible"/>
                                      </p:to>
                                    </p:set>
                                  </p:childTnLst>
                                </p:cTn>
                              </p:par>
                              <p:par>
                                <p:cTn id="141" presetID="1" presetClass="entr" presetSubtype="0" fill="hold" nodeType="withEffect">
                                  <p:stCondLst>
                                    <p:cond delay="0"/>
                                  </p:stCondLst>
                                  <p:childTnLst>
                                    <p:set>
                                      <p:cBhvr>
                                        <p:cTn id="142" dur="1" fill="hold">
                                          <p:stCondLst>
                                            <p:cond delay="0"/>
                                          </p:stCondLst>
                                        </p:cTn>
                                        <p:tgtEl>
                                          <p:spTgt spid="1037"/>
                                        </p:tgtEl>
                                        <p:attrNameLst>
                                          <p:attrName>style.visibility</p:attrName>
                                        </p:attrNameLst>
                                      </p:cBhvr>
                                      <p:to>
                                        <p:strVal val="visible"/>
                                      </p:to>
                                    </p:set>
                                  </p:childTnLst>
                                </p:cTn>
                              </p:par>
                            </p:childTnLst>
                          </p:cTn>
                        </p:par>
                        <p:par>
                          <p:cTn id="143" fill="hold">
                            <p:stCondLst>
                              <p:cond delay="0"/>
                            </p:stCondLst>
                            <p:childTnLst>
                              <p:par>
                                <p:cTn id="144" presetID="1" presetClass="entr" presetSubtype="0" fill="hold" nodeType="afterEffect">
                                  <p:stCondLst>
                                    <p:cond delay="0"/>
                                  </p:stCondLst>
                                  <p:childTnLst>
                                    <p:set>
                                      <p:cBhvr>
                                        <p:cTn id="145" dur="1" fill="hold">
                                          <p:stCondLst>
                                            <p:cond delay="0"/>
                                          </p:stCondLst>
                                        </p:cTn>
                                        <p:tgtEl>
                                          <p:spTgt spid="23834"/>
                                        </p:tgtEl>
                                        <p:attrNameLst>
                                          <p:attrName>style.visibility</p:attrName>
                                        </p:attrNameLst>
                                      </p:cBhvr>
                                      <p:to>
                                        <p:strVal val="visible"/>
                                      </p:to>
                                    </p:set>
                                  </p:childTnLst>
                                </p:cTn>
                              </p:par>
                              <p:par>
                                <p:cTn id="146" presetID="1" presetClass="entr" presetSubtype="0" fill="hold" grpId="0" nodeType="withEffect">
                                  <p:stCondLst>
                                    <p:cond delay="0"/>
                                  </p:stCondLst>
                                  <p:childTnLst>
                                    <p:set>
                                      <p:cBhvr>
                                        <p:cTn id="147" dur="1" fill="hold">
                                          <p:stCondLst>
                                            <p:cond delay="0"/>
                                          </p:stCondLst>
                                        </p:cTn>
                                        <p:tgtEl>
                                          <p:spTgt spid="23875"/>
                                        </p:tgtEl>
                                        <p:attrNameLst>
                                          <p:attrName>style.visibility</p:attrName>
                                        </p:attrNameLst>
                                      </p:cBhvr>
                                      <p:to>
                                        <p:strVal val="visible"/>
                                      </p:to>
                                    </p:set>
                                  </p:childTnLst>
                                </p:cTn>
                              </p:par>
                            </p:childTnLst>
                          </p:cTn>
                        </p:par>
                      </p:childTnLst>
                    </p:cTn>
                  </p:par>
                  <p:par>
                    <p:cTn id="148" fill="hold">
                      <p:stCondLst>
                        <p:cond delay="indefinite"/>
                      </p:stCondLst>
                      <p:childTnLst>
                        <p:par>
                          <p:cTn id="149" fill="hold">
                            <p:stCondLst>
                              <p:cond delay="0"/>
                            </p:stCondLst>
                            <p:childTnLst>
                              <p:par>
                                <p:cTn id="150" presetID="8" presetClass="emph" presetSubtype="0" fill="hold" nodeType="clickEffect">
                                  <p:stCondLst>
                                    <p:cond delay="0"/>
                                  </p:stCondLst>
                                  <p:childTnLst>
                                    <p:animRot by="8700000">
                                      <p:cBhvr>
                                        <p:cTn id="151" dur="500" fill="hold"/>
                                        <p:tgtEl>
                                          <p:spTgt spid="913"/>
                                        </p:tgtEl>
                                        <p:attrNameLst>
                                          <p:attrName>r</p:attrName>
                                        </p:attrNameLst>
                                      </p:cBhvr>
                                    </p:animRot>
                                  </p:childTnLst>
                                </p:cTn>
                              </p:par>
                              <p:par>
                                <p:cTn id="152" presetID="8" presetClass="emph" presetSubtype="0" fill="hold" nodeType="withEffect">
                                  <p:stCondLst>
                                    <p:cond delay="0"/>
                                  </p:stCondLst>
                                  <p:childTnLst>
                                    <p:animRot by="5400000">
                                      <p:cBhvr>
                                        <p:cTn id="153" dur="500" fill="hold"/>
                                        <p:tgtEl>
                                          <p:spTgt spid="733"/>
                                        </p:tgtEl>
                                        <p:attrNameLst>
                                          <p:attrName>r</p:attrName>
                                        </p:attrNameLst>
                                      </p:cBhvr>
                                    </p:animRot>
                                  </p:childTnLst>
                                </p:cTn>
                              </p:par>
                              <p:par>
                                <p:cTn id="154" presetID="8" presetClass="emph" presetSubtype="0" fill="hold" nodeType="withEffect">
                                  <p:stCondLst>
                                    <p:cond delay="0"/>
                                  </p:stCondLst>
                                  <p:childTnLst>
                                    <p:animRot by="900000">
                                      <p:cBhvr>
                                        <p:cTn id="155" dur="500" fill="hold"/>
                                        <p:tgtEl>
                                          <p:spTgt spid="853"/>
                                        </p:tgtEl>
                                        <p:attrNameLst>
                                          <p:attrName>r</p:attrName>
                                        </p:attrNameLst>
                                      </p:cBhvr>
                                    </p:animRot>
                                  </p:childTnLst>
                                </p:cTn>
                              </p:par>
                              <p:par>
                                <p:cTn id="156" presetID="8" presetClass="emph" presetSubtype="0" fill="hold" nodeType="withEffect">
                                  <p:stCondLst>
                                    <p:cond delay="0"/>
                                  </p:stCondLst>
                                  <p:childTnLst>
                                    <p:animRot by="-300000">
                                      <p:cBhvr>
                                        <p:cTn id="157" dur="500" fill="hold"/>
                                        <p:tgtEl>
                                          <p:spTgt spid="793"/>
                                        </p:tgtEl>
                                        <p:attrNameLst>
                                          <p:attrName>r</p:attrName>
                                        </p:attrNameLst>
                                      </p:cBhvr>
                                    </p:animRot>
                                  </p:childTnLst>
                                </p:cTn>
                              </p:par>
                              <p:par>
                                <p:cTn id="158" presetID="8" presetClass="emph" presetSubtype="0" fill="hold" nodeType="withEffect">
                                  <p:stCondLst>
                                    <p:cond delay="0"/>
                                  </p:stCondLst>
                                  <p:childTnLst>
                                    <p:animRot by="5400000">
                                      <p:cBhvr>
                                        <p:cTn id="159" dur="500" fill="hold"/>
                                        <p:tgtEl>
                                          <p:spTgt spid="883"/>
                                        </p:tgtEl>
                                        <p:attrNameLst>
                                          <p:attrName>r</p:attrName>
                                        </p:attrNameLst>
                                      </p:cBhvr>
                                    </p:animRot>
                                  </p:childTnLst>
                                </p:cTn>
                              </p:par>
                              <p:par>
                                <p:cTn id="160" presetID="8" presetClass="emph" presetSubtype="0" fill="hold" nodeType="withEffect">
                                  <p:stCondLst>
                                    <p:cond delay="0"/>
                                  </p:stCondLst>
                                  <p:childTnLst>
                                    <p:animRot by="-11400000">
                                      <p:cBhvr>
                                        <p:cTn id="161" dur="500" fill="hold"/>
                                        <p:tgtEl>
                                          <p:spTgt spid="973"/>
                                        </p:tgtEl>
                                        <p:attrNameLst>
                                          <p:attrName>r</p:attrName>
                                        </p:attrNameLst>
                                      </p:cBhvr>
                                    </p:animRot>
                                  </p:childTnLst>
                                </p:cTn>
                              </p:par>
                              <p:par>
                                <p:cTn id="162" presetID="0" presetClass="path" presetSubtype="0" fill="hold" nodeType="withEffect">
                                  <p:stCondLst>
                                    <p:cond delay="0"/>
                                  </p:stCondLst>
                                  <p:childTnLst>
                                    <p:animMotion origin="layout" path="M -1.66667E-6 -1.11111E-6 L 0.0691 -0.00278 " pathEditMode="relative" rAng="0" ptsTypes="AA">
                                      <p:cBhvr>
                                        <p:cTn id="163" dur="1000" fill="hold"/>
                                        <p:tgtEl>
                                          <p:spTgt spid="733"/>
                                        </p:tgtEl>
                                        <p:attrNameLst>
                                          <p:attrName>ppt_x</p:attrName>
                                          <p:attrName>ppt_y</p:attrName>
                                        </p:attrNameLst>
                                      </p:cBhvr>
                                      <p:rCtr x="3455" y="-139"/>
                                    </p:animMotion>
                                  </p:childTnLst>
                                </p:cTn>
                              </p:par>
                              <p:par>
                                <p:cTn id="164" presetID="0" presetClass="path" presetSubtype="0" fill="hold" nodeType="withEffect">
                                  <p:stCondLst>
                                    <p:cond delay="0"/>
                                  </p:stCondLst>
                                  <p:childTnLst>
                                    <p:animMotion origin="layout" path="M -1.94444E-6 4.44444E-6 L 0.01597 0.02407 " pathEditMode="relative" rAng="0" ptsTypes="AA">
                                      <p:cBhvr>
                                        <p:cTn id="165" dur="1000" fill="hold"/>
                                        <p:tgtEl>
                                          <p:spTgt spid="913"/>
                                        </p:tgtEl>
                                        <p:attrNameLst>
                                          <p:attrName>ppt_x</p:attrName>
                                          <p:attrName>ppt_y</p:attrName>
                                        </p:attrNameLst>
                                      </p:cBhvr>
                                      <p:rCtr x="799" y="1204"/>
                                    </p:animMotion>
                                  </p:childTnLst>
                                </p:cTn>
                              </p:par>
                              <p:par>
                                <p:cTn id="166" presetID="0" presetClass="path" presetSubtype="0" fill="hold" nodeType="withEffect">
                                  <p:stCondLst>
                                    <p:cond delay="0"/>
                                  </p:stCondLst>
                                  <p:childTnLst>
                                    <p:animMotion origin="layout" path="M 1.66667E-6 -7.40741E-7 L 0.01823 -0.03565 " pathEditMode="relative" rAng="0" ptsTypes="AA">
                                      <p:cBhvr>
                                        <p:cTn id="167" dur="1000" fill="hold"/>
                                        <p:tgtEl>
                                          <p:spTgt spid="853"/>
                                        </p:tgtEl>
                                        <p:attrNameLst>
                                          <p:attrName>ppt_x</p:attrName>
                                          <p:attrName>ppt_y</p:attrName>
                                        </p:attrNameLst>
                                      </p:cBhvr>
                                      <p:rCtr x="903" y="-1782"/>
                                    </p:animMotion>
                                  </p:childTnLst>
                                </p:cTn>
                              </p:par>
                              <p:par>
                                <p:cTn id="168" presetID="0" presetClass="path" presetSubtype="0" fill="hold" nodeType="withEffect">
                                  <p:stCondLst>
                                    <p:cond delay="0"/>
                                  </p:stCondLst>
                                  <p:childTnLst>
                                    <p:animMotion origin="layout" path="M 3.88889E-6 1.11111E-6 L -0.00955 -0.05093 " pathEditMode="relative" rAng="0" ptsTypes="AA">
                                      <p:cBhvr>
                                        <p:cTn id="169" dur="1000" fill="hold"/>
                                        <p:tgtEl>
                                          <p:spTgt spid="973"/>
                                        </p:tgtEl>
                                        <p:attrNameLst>
                                          <p:attrName>ppt_x</p:attrName>
                                          <p:attrName>ppt_y</p:attrName>
                                        </p:attrNameLst>
                                      </p:cBhvr>
                                      <p:rCtr x="-486" y="-2546"/>
                                    </p:animMotion>
                                  </p:childTnLst>
                                </p:cTn>
                              </p:par>
                              <p:par>
                                <p:cTn id="170" presetID="0" presetClass="path" presetSubtype="0" fill="hold" nodeType="withEffect">
                                  <p:stCondLst>
                                    <p:cond delay="0"/>
                                  </p:stCondLst>
                                  <p:childTnLst>
                                    <p:animMotion origin="layout" path="M 5E-6 -1.11111E-6 L -0.05642 0.00417 " pathEditMode="relative" rAng="0" ptsTypes="AA">
                                      <p:cBhvr>
                                        <p:cTn id="171" dur="1000" fill="hold"/>
                                        <p:tgtEl>
                                          <p:spTgt spid="883"/>
                                        </p:tgtEl>
                                        <p:attrNameLst>
                                          <p:attrName>ppt_x</p:attrName>
                                          <p:attrName>ppt_y</p:attrName>
                                        </p:attrNameLst>
                                      </p:cBhvr>
                                      <p:rCtr x="-2830" y="208"/>
                                    </p:animMotion>
                                  </p:childTnLst>
                                </p:cTn>
                              </p:par>
                              <p:par>
                                <p:cTn id="172" presetID="0" presetClass="path" presetSubtype="0" fill="hold" nodeType="withEffect">
                                  <p:stCondLst>
                                    <p:cond delay="0"/>
                                  </p:stCondLst>
                                  <p:childTnLst>
                                    <p:animMotion origin="layout" path="M 1.38889E-6 3.7037E-7 L 0.00521 0.08935 " pathEditMode="relative" rAng="0" ptsTypes="AA">
                                      <p:cBhvr>
                                        <p:cTn id="173" dur="1000" fill="hold"/>
                                        <p:tgtEl>
                                          <p:spTgt spid="793"/>
                                        </p:tgtEl>
                                        <p:attrNameLst>
                                          <p:attrName>ppt_x</p:attrName>
                                          <p:attrName>ppt_y</p:attrName>
                                        </p:attrNameLst>
                                      </p:cBhvr>
                                      <p:rCtr x="260" y="4468"/>
                                    </p:animMotion>
                                  </p:childTnLst>
                                </p:cTn>
                              </p:par>
                            </p:childTnLst>
                          </p:cTn>
                        </p:par>
                      </p:childTnLst>
                    </p:cTn>
                  </p:par>
                  <p:par>
                    <p:cTn id="174" fill="hold">
                      <p:stCondLst>
                        <p:cond delay="indefinite"/>
                      </p:stCondLst>
                      <p:childTnLst>
                        <p:par>
                          <p:cTn id="175" fill="hold">
                            <p:stCondLst>
                              <p:cond delay="0"/>
                            </p:stCondLst>
                            <p:childTnLst>
                              <p:par>
                                <p:cTn id="176" presetID="0" presetClass="path" presetSubtype="0" fill="hold" nodeType="clickEffect">
                                  <p:stCondLst>
                                    <p:cond delay="0"/>
                                  </p:stCondLst>
                                  <p:childTnLst>
                                    <p:animMotion origin="layout" path="M 0.01597 0.02407 C -0.00139 0.03148 -0.01875 0.03912 -0.02778 0.03703 C -0.0368 0.03495 -0.03906 0.02963 -0.03819 0.01203 C -0.03732 -0.00556 -0.02986 -0.03704 -0.02222 -0.06852 " pathEditMode="relative" rAng="0" ptsTypes="AAAA">
                                      <p:cBhvr>
                                        <p:cTn id="177" dur="1000" fill="hold"/>
                                        <p:tgtEl>
                                          <p:spTgt spid="913"/>
                                        </p:tgtEl>
                                        <p:attrNameLst>
                                          <p:attrName>ppt_x</p:attrName>
                                          <p:attrName>ppt_y</p:attrName>
                                        </p:attrNameLst>
                                      </p:cBhvr>
                                      <p:rCtr x="-2726" y="-3981"/>
                                    </p:animMotion>
                                  </p:childTnLst>
                                </p:cTn>
                              </p:par>
                              <p:par>
                                <p:cTn id="178" presetID="0" presetClass="path" presetSubtype="0" fill="hold" nodeType="withEffect">
                                  <p:stCondLst>
                                    <p:cond delay="0"/>
                                  </p:stCondLst>
                                  <p:childTnLst>
                                    <p:animMotion origin="layout" path="M 0.0691 -0.00278 C 0.05174 0.00463 0.03438 0.01227 0.02535 0.01019 C 0.01632 0.0081 0.01406 0.00278 0.01493 -0.01481 C 0.0158 -0.03241 0.02327 -0.06389 0.0309 -0.09537 " pathEditMode="relative" rAng="0" ptsTypes="AAAA">
                                      <p:cBhvr>
                                        <p:cTn id="179" dur="1000" fill="hold"/>
                                        <p:tgtEl>
                                          <p:spTgt spid="733"/>
                                        </p:tgtEl>
                                        <p:attrNameLst>
                                          <p:attrName>ppt_x</p:attrName>
                                          <p:attrName>ppt_y</p:attrName>
                                        </p:attrNameLst>
                                      </p:cBhvr>
                                      <p:rCtr x="-2726" y="-3981"/>
                                    </p:animMotion>
                                  </p:childTnLst>
                                </p:cTn>
                              </p:par>
                              <p:par>
                                <p:cTn id="180" presetID="0" presetClass="path" presetSubtype="0" fill="hold" nodeType="withEffect">
                                  <p:stCondLst>
                                    <p:cond delay="0"/>
                                  </p:stCondLst>
                                  <p:childTnLst>
                                    <p:animMotion origin="layout" path="M 0.01823 -0.03565 C 0.00087 -0.02824 -0.01649 -0.0206 -0.02552 -0.02268 C -0.03455 -0.02477 -0.03681 -0.03009 -0.03594 -0.04768 C -0.03507 -0.06528 -0.02761 -0.09676 -0.01997 -0.12824 " pathEditMode="relative" rAng="0" ptsTypes="AAAA">
                                      <p:cBhvr>
                                        <p:cTn id="181" dur="1000" fill="hold"/>
                                        <p:tgtEl>
                                          <p:spTgt spid="853"/>
                                        </p:tgtEl>
                                        <p:attrNameLst>
                                          <p:attrName>ppt_x</p:attrName>
                                          <p:attrName>ppt_y</p:attrName>
                                        </p:attrNameLst>
                                      </p:cBhvr>
                                      <p:rCtr x="-2726" y="-3981"/>
                                    </p:animMotion>
                                  </p:childTnLst>
                                </p:cTn>
                              </p:par>
                              <p:par>
                                <p:cTn id="182" presetID="0" presetClass="path" presetSubtype="0" fill="hold" nodeType="withEffect">
                                  <p:stCondLst>
                                    <p:cond delay="0"/>
                                  </p:stCondLst>
                                  <p:childTnLst>
                                    <p:animMotion origin="layout" path="M 0.00521 0.08935 C 0.01493 0.08102 0.02465 0.07292 0.03576 0.07176 C 0.04687 0.0706 0.06979 0.07222 0.07187 0.08194 C 0.07396 0.09167 0.05104 0.1169 0.04826 0.13009 C 0.04548 0.14329 0.05035 0.15231 0.05521 0.16157 " pathEditMode="relative" rAng="0" ptsTypes="AAAAA">
                                      <p:cBhvr>
                                        <p:cTn id="183" dur="1000" fill="hold"/>
                                        <p:tgtEl>
                                          <p:spTgt spid="793"/>
                                        </p:tgtEl>
                                        <p:attrNameLst>
                                          <p:attrName>ppt_x</p:attrName>
                                          <p:attrName>ppt_y</p:attrName>
                                        </p:attrNameLst>
                                      </p:cBhvr>
                                      <p:rCtr x="3333" y="2708"/>
                                    </p:animMotion>
                                  </p:childTnLst>
                                </p:cTn>
                              </p:par>
                              <p:par>
                                <p:cTn id="184" presetID="0" presetClass="path" presetSubtype="0" fill="hold" nodeType="withEffect">
                                  <p:stCondLst>
                                    <p:cond delay="0"/>
                                  </p:stCondLst>
                                  <p:childTnLst>
                                    <p:animMotion origin="layout" path="M -0.00955 -0.05093 C 0.00017 -0.05926 0.00989 -0.06736 0.021 -0.06852 C 0.03211 -0.06968 0.05503 -0.06806 0.05711 -0.05833 C 0.0592 -0.04861 0.03628 -0.02338 0.0335 -0.01019 C 0.03073 0.00301 0.03559 0.01204 0.04045 0.0213 " pathEditMode="relative" rAng="0" ptsTypes="AAAAA">
                                      <p:cBhvr>
                                        <p:cTn id="185" dur="1000" fill="hold"/>
                                        <p:tgtEl>
                                          <p:spTgt spid="973"/>
                                        </p:tgtEl>
                                        <p:attrNameLst>
                                          <p:attrName>ppt_x</p:attrName>
                                          <p:attrName>ppt_y</p:attrName>
                                        </p:attrNameLst>
                                      </p:cBhvr>
                                      <p:rCtr x="3333" y="2708"/>
                                    </p:animMotion>
                                  </p:childTnLst>
                                </p:cTn>
                              </p:par>
                              <p:par>
                                <p:cTn id="186" presetID="0" presetClass="path" presetSubtype="0" fill="hold" nodeType="withEffect">
                                  <p:stCondLst>
                                    <p:cond delay="0"/>
                                  </p:stCondLst>
                                  <p:childTnLst>
                                    <p:animMotion origin="layout" path="M -0.05642 0.00417 C -0.0467 -0.00417 -0.03698 -0.01227 -0.02587 -0.01342 C -0.01476 -0.01458 0.00816 -0.01296 0.01025 -0.00324 C 0.01233 0.00648 -0.0106 0.03171 -0.01337 0.04491 C -0.01615 0.0581 -0.01129 0.06713 -0.00643 0.07639 " pathEditMode="relative" rAng="0" ptsTypes="AAAAA">
                                      <p:cBhvr>
                                        <p:cTn id="187" dur="1000" fill="hold"/>
                                        <p:tgtEl>
                                          <p:spTgt spid="883"/>
                                        </p:tgtEl>
                                        <p:attrNameLst>
                                          <p:attrName>ppt_x</p:attrName>
                                          <p:attrName>ppt_y</p:attrName>
                                        </p:attrNameLst>
                                      </p:cBhvr>
                                      <p:rCtr x="3333" y="2708"/>
                                    </p:animMotion>
                                  </p:childTnLst>
                                </p:cTn>
                              </p:par>
                              <p:par>
                                <p:cTn id="188" presetID="0" presetClass="path" presetSubtype="0" fill="hold" nodeType="withEffect">
                                  <p:stCondLst>
                                    <p:cond delay="0"/>
                                  </p:stCondLst>
                                  <p:childTnLst>
                                    <p:animMotion origin="layout" path="M 1.66667E-6 -3.7037E-7 C 0.0217 -0.00509 0.08889 -0.02847 0.13055 -0.03056 C 0.17222 -0.03264 0.22517 -0.01597 0.25 -0.01204 " pathEditMode="relative" rAng="0" ptsTypes="AAA">
                                      <p:cBhvr>
                                        <p:cTn id="189" dur="1000" fill="hold"/>
                                        <p:tgtEl>
                                          <p:spTgt spid="1003"/>
                                        </p:tgtEl>
                                        <p:attrNameLst>
                                          <p:attrName>ppt_x</p:attrName>
                                          <p:attrName>ppt_y</p:attrName>
                                        </p:attrNameLst>
                                      </p:cBhvr>
                                      <p:rCtr x="12500" y="-1551"/>
                                    </p:animMotion>
                                  </p:childTnLst>
                                </p:cTn>
                              </p:par>
                              <p:par>
                                <p:cTn id="190" presetID="0" presetClass="path" presetSubtype="0" fill="hold" nodeType="withEffect">
                                  <p:stCondLst>
                                    <p:cond delay="0"/>
                                  </p:stCondLst>
                                  <p:childTnLst>
                                    <p:animMotion origin="layout" path="M -4.72222E-6 1.11111E-6 C -0.01458 0.00671 -0.06788 0.02338 -0.08732 0.04005 C -0.10677 0.05671 -0.11093 0.08773 -0.11718 0.10023 " pathEditMode="relative" rAng="0" ptsTypes="AAA">
                                      <p:cBhvr>
                                        <p:cTn id="191" dur="1000" fill="hold"/>
                                        <p:tgtEl>
                                          <p:spTgt spid="763"/>
                                        </p:tgtEl>
                                        <p:attrNameLst>
                                          <p:attrName>ppt_x</p:attrName>
                                          <p:attrName>ppt_y</p:attrName>
                                        </p:attrNameLst>
                                      </p:cBhvr>
                                      <p:rCtr x="-5868" y="5000"/>
                                    </p:animMotion>
                                  </p:childTnLst>
                                </p:cTn>
                              </p:par>
                              <p:par>
                                <p:cTn id="192" presetID="0" presetClass="path" presetSubtype="0" fill="hold" nodeType="withEffect">
                                  <p:stCondLst>
                                    <p:cond delay="0"/>
                                  </p:stCondLst>
                                  <p:childTnLst>
                                    <p:animMotion origin="layout" path="M -8.33333E-7 2.59259E-6 C -0.00746 0.00509 -0.02708 0.02731 -0.04462 0.03055 C -0.06215 0.03379 -0.08767 0.02453 -0.10503 0.01944 C -0.12239 0.01435 -0.13976 0.00393 -0.14878 2.59259E-6 " pathEditMode="relative" rAng="0" ptsTypes="AAAA">
                                      <p:cBhvr>
                                        <p:cTn id="193" dur="1000" fill="hold"/>
                                        <p:tgtEl>
                                          <p:spTgt spid="943"/>
                                        </p:tgtEl>
                                        <p:attrNameLst>
                                          <p:attrName>ppt_x</p:attrName>
                                          <p:attrName>ppt_y</p:attrName>
                                        </p:attrNameLst>
                                      </p:cBhvr>
                                      <p:rCtr x="-7448" y="1551"/>
                                    </p:animMotion>
                                  </p:childTnLst>
                                </p:cTn>
                              </p:par>
                              <p:par>
                                <p:cTn id="194" presetID="0" presetClass="path" presetSubtype="0" fill="hold" nodeType="withEffect">
                                  <p:stCondLst>
                                    <p:cond delay="0"/>
                                  </p:stCondLst>
                                  <p:childTnLst>
                                    <p:animMotion origin="layout" path="M 2.22222E-6 -2.96296E-6 C -0.00486 -0.00787 -0.03125 -0.03356 -0.02952 -0.04676 C -0.02778 -0.05995 0.00191 -0.07245 0.01007 -0.07916 " pathEditMode="relative" rAng="0" ptsTypes="AAA">
                                      <p:cBhvr>
                                        <p:cTn id="195" dur="1000" fill="hold"/>
                                        <p:tgtEl>
                                          <p:spTgt spid="823"/>
                                        </p:tgtEl>
                                        <p:attrNameLst>
                                          <p:attrName>ppt_x</p:attrName>
                                          <p:attrName>ppt_y</p:attrName>
                                        </p:attrNameLst>
                                      </p:cBhvr>
                                      <p:rCtr x="-990" y="-3958"/>
                                    </p:animMotion>
                                  </p:childTnLst>
                                </p:cTn>
                              </p:par>
                              <p:par>
                                <p:cTn id="196" presetID="0" presetClass="path" presetSubtype="0" fill="hold" nodeType="withEffect">
                                  <p:stCondLst>
                                    <p:cond delay="0"/>
                                  </p:stCondLst>
                                  <p:childTnLst>
                                    <p:animMotion origin="layout" path="M -5.55556E-7 -0.00116 C -0.01441 0.00555 -0.04253 0.02314 -0.0533 0.00601 C -0.05816 -0.02084 -0.04531 -0.05903 -0.03906 -0.09213 " pathEditMode="relative" rAng="0" ptsTypes="AAA">
                                      <p:cBhvr>
                                        <p:cTn id="197" dur="1000" fill="hold"/>
                                        <p:tgtEl>
                                          <p:spTgt spid="1033"/>
                                        </p:tgtEl>
                                        <p:attrNameLst>
                                          <p:attrName>ppt_x</p:attrName>
                                          <p:attrName>ppt_y</p:attrName>
                                        </p:attrNameLst>
                                      </p:cBhvr>
                                      <p:rCtr x="-2726" y="-3843"/>
                                    </p:animMotion>
                                  </p:childTnLst>
                                </p:cTn>
                              </p:par>
                              <p:par>
                                <p:cTn id="198" presetID="0" presetClass="path" presetSubtype="0" fill="hold" nodeType="withEffect">
                                  <p:stCondLst>
                                    <p:cond delay="0"/>
                                  </p:stCondLst>
                                  <p:childTnLst>
                                    <p:animMotion origin="layout" path="M -3.05556E-6 -0.00047 C 0.00712 -0.00579 0.01702 -0.01621 0.02813 -0.0176 C 0.03907 -0.01875 0.06354 -0.01737 0.06632 -0.00811 C 0.0691 0.00138 0.04549 0.02847 0.04254 0.04166 C 0.03959 0.05486 0.04549 0.06134 0.04931 0.07314 " pathEditMode="relative" rAng="0" ptsTypes="AAAAA">
                                      <p:cBhvr>
                                        <p:cTn id="199" dur="1000" fill="hold"/>
                                        <p:tgtEl>
                                          <p:spTgt spid="1037"/>
                                        </p:tgtEl>
                                        <p:attrNameLst>
                                          <p:attrName>ppt_x</p:attrName>
                                          <p:attrName>ppt_y</p:attrName>
                                        </p:attrNameLst>
                                      </p:cBhvr>
                                      <p:rCtr x="3316" y="2801"/>
                                    </p:animMotion>
                                  </p:childTnLst>
                                </p:cTn>
                              </p:par>
                            </p:childTnLst>
                          </p:cTn>
                        </p:par>
                      </p:childTnLst>
                    </p:cTn>
                  </p:par>
                  <p:par>
                    <p:cTn id="200" fill="hold">
                      <p:stCondLst>
                        <p:cond delay="indefinite"/>
                      </p:stCondLst>
                      <p:childTnLst>
                        <p:par>
                          <p:cTn id="201" fill="hold">
                            <p:stCondLst>
                              <p:cond delay="0"/>
                            </p:stCondLst>
                            <p:childTnLst>
                              <p:par>
                                <p:cTn id="202" presetID="1" presetClass="entr" presetSubtype="0" fill="hold" grpId="0" nodeType="clickEffect">
                                  <p:stCondLst>
                                    <p:cond delay="0"/>
                                  </p:stCondLst>
                                  <p:childTnLst>
                                    <p:set>
                                      <p:cBhvr>
                                        <p:cTn id="203" dur="1" fill="hold">
                                          <p:stCondLst>
                                            <p:cond delay="0"/>
                                          </p:stCondLst>
                                        </p:cTn>
                                        <p:tgtEl>
                                          <p:spTgt spid="23877"/>
                                        </p:tgtEl>
                                        <p:attrNameLst>
                                          <p:attrName>style.visibility</p:attrName>
                                        </p:attrNameLst>
                                      </p:cBhvr>
                                      <p:to>
                                        <p:strVal val="visible"/>
                                      </p:to>
                                    </p:set>
                                  </p:childTnLst>
                                </p:cTn>
                              </p:par>
                            </p:childTnLst>
                          </p:cTn>
                        </p:par>
                      </p:childTnLst>
                    </p:cTn>
                  </p:par>
                  <p:par>
                    <p:cTn id="204" fill="hold">
                      <p:stCondLst>
                        <p:cond delay="indefinite"/>
                      </p:stCondLst>
                      <p:childTnLst>
                        <p:par>
                          <p:cTn id="205" fill="hold">
                            <p:stCondLst>
                              <p:cond delay="0"/>
                            </p:stCondLst>
                            <p:childTnLst>
                              <p:par>
                                <p:cTn id="206" presetID="1" presetClass="entr" presetSubtype="0" fill="hold" grpId="0" nodeType="clickEffect">
                                  <p:stCondLst>
                                    <p:cond delay="0"/>
                                  </p:stCondLst>
                                  <p:childTnLst>
                                    <p:set>
                                      <p:cBhvr>
                                        <p:cTn id="207" dur="1" fill="hold">
                                          <p:stCondLst>
                                            <p:cond delay="0"/>
                                          </p:stCondLst>
                                        </p:cTn>
                                        <p:tgtEl>
                                          <p:spTgt spid="23878"/>
                                        </p:tgtEl>
                                        <p:attrNameLst>
                                          <p:attrName>style.visibility</p:attrName>
                                        </p:attrNameLst>
                                      </p:cBhvr>
                                      <p:to>
                                        <p:strVal val="visible"/>
                                      </p:to>
                                    </p:set>
                                  </p:childTnLst>
                                </p:cTn>
                              </p:par>
                            </p:childTnLst>
                          </p:cTn>
                        </p:par>
                      </p:childTnLst>
                    </p:cTn>
                  </p:par>
                  <p:par>
                    <p:cTn id="208" fill="hold">
                      <p:stCondLst>
                        <p:cond delay="indefinite"/>
                      </p:stCondLst>
                      <p:childTnLst>
                        <p:par>
                          <p:cTn id="209" fill="hold">
                            <p:stCondLst>
                              <p:cond delay="0"/>
                            </p:stCondLst>
                            <p:childTnLst>
                              <p:par>
                                <p:cTn id="210" presetID="1" presetClass="entr" presetSubtype="0" fill="hold" nodeType="clickEffect">
                                  <p:stCondLst>
                                    <p:cond delay="0"/>
                                  </p:stCondLst>
                                  <p:childTnLst>
                                    <p:set>
                                      <p:cBhvr>
                                        <p:cTn id="211" dur="1" fill="hold">
                                          <p:stCondLst>
                                            <p:cond delay="0"/>
                                          </p:stCondLst>
                                        </p:cTn>
                                        <p:tgtEl>
                                          <p:spTgt spid="23556">
                                            <p:txEl>
                                              <p:pRg st="8" end="8"/>
                                            </p:txEl>
                                          </p:spTgt>
                                        </p:tgtEl>
                                        <p:attrNameLst>
                                          <p:attrName>style.visibility</p:attrName>
                                        </p:attrNameLst>
                                      </p:cBhvr>
                                      <p:to>
                                        <p:strVal val="visible"/>
                                      </p:to>
                                    </p:set>
                                  </p:childTnLst>
                                </p:cTn>
                              </p:par>
                              <p:par>
                                <p:cTn id="212" presetID="1" presetClass="entr" presetSubtype="0" fill="hold" nodeType="withEffect">
                                  <p:stCondLst>
                                    <p:cond delay="0"/>
                                  </p:stCondLst>
                                  <p:childTnLst>
                                    <p:set>
                                      <p:cBhvr>
                                        <p:cTn id="213" dur="1" fill="hold">
                                          <p:stCondLst>
                                            <p:cond delay="0"/>
                                          </p:stCondLst>
                                        </p:cTn>
                                        <p:tgtEl>
                                          <p:spTgt spid="23556">
                                            <p:txEl>
                                              <p:pRg st="9" end="9"/>
                                            </p:txEl>
                                          </p:spTgt>
                                        </p:tgtEl>
                                        <p:attrNameLst>
                                          <p:attrName>style.visibility</p:attrName>
                                        </p:attrNameLst>
                                      </p:cBhvr>
                                      <p:to>
                                        <p:strVal val="visible"/>
                                      </p:to>
                                    </p:set>
                                  </p:childTnLst>
                                </p:cTn>
                              </p:par>
                              <p:par>
                                <p:cTn id="214" presetID="1" presetClass="entr" presetSubtype="0" fill="hold" nodeType="withEffect">
                                  <p:stCondLst>
                                    <p:cond delay="0"/>
                                  </p:stCondLst>
                                  <p:childTnLst>
                                    <p:set>
                                      <p:cBhvr>
                                        <p:cTn id="215" dur="1" fill="hold">
                                          <p:stCondLst>
                                            <p:cond delay="0"/>
                                          </p:stCondLst>
                                        </p:cTn>
                                        <p:tgtEl>
                                          <p:spTgt spid="23556">
                                            <p:txEl>
                                              <p:pRg st="10" end="10"/>
                                            </p:txEl>
                                          </p:spTgt>
                                        </p:tgtEl>
                                        <p:attrNameLst>
                                          <p:attrName>style.visibility</p:attrName>
                                        </p:attrNameLst>
                                      </p:cBhvr>
                                      <p:to>
                                        <p:strVal val="visible"/>
                                      </p:to>
                                    </p:set>
                                  </p:childTnLst>
                                </p:cTn>
                              </p:par>
                              <p:par>
                                <p:cTn id="216" presetID="1" presetClass="entr" presetSubtype="0" fill="hold" nodeType="withEffect">
                                  <p:stCondLst>
                                    <p:cond delay="0"/>
                                  </p:stCondLst>
                                  <p:childTnLst>
                                    <p:set>
                                      <p:cBhvr>
                                        <p:cTn id="217" dur="1" fill="hold">
                                          <p:stCondLst>
                                            <p:cond delay="0"/>
                                          </p:stCondLst>
                                        </p:cTn>
                                        <p:tgtEl>
                                          <p:spTgt spid="23556">
                                            <p:txEl>
                                              <p:pRg st="11" end="11"/>
                                            </p:txEl>
                                          </p:spTgt>
                                        </p:tgtEl>
                                        <p:attrNameLst>
                                          <p:attrName>style.visibility</p:attrName>
                                        </p:attrNameLst>
                                      </p:cBhvr>
                                      <p:to>
                                        <p:strVal val="visible"/>
                                      </p:to>
                                    </p:set>
                                  </p:childTnLst>
                                </p:cTn>
                              </p:par>
                              <p:par>
                                <p:cTn id="218" presetID="1" presetClass="entr" presetSubtype="0" fill="hold" nodeType="withEffect">
                                  <p:stCondLst>
                                    <p:cond delay="0"/>
                                  </p:stCondLst>
                                  <p:childTnLst>
                                    <p:set>
                                      <p:cBhvr>
                                        <p:cTn id="219" dur="1" fill="hold">
                                          <p:stCondLst>
                                            <p:cond delay="0"/>
                                          </p:stCondLst>
                                        </p:cTn>
                                        <p:tgtEl>
                                          <p:spTgt spid="23556">
                                            <p:txEl>
                                              <p:pRg st="12" end="12"/>
                                            </p:txEl>
                                          </p:spTgt>
                                        </p:tgtEl>
                                        <p:attrNameLst>
                                          <p:attrName>style.visibility</p:attrName>
                                        </p:attrNameLst>
                                      </p:cBhvr>
                                      <p:to>
                                        <p:strVal val="visible"/>
                                      </p:to>
                                    </p:set>
                                  </p:childTnLst>
                                </p:cTn>
                              </p:par>
                              <p:par>
                                <p:cTn id="220" presetID="1" presetClass="entr" presetSubtype="0" fill="hold" nodeType="withEffect">
                                  <p:stCondLst>
                                    <p:cond delay="0"/>
                                  </p:stCondLst>
                                  <p:childTnLst>
                                    <p:set>
                                      <p:cBhvr>
                                        <p:cTn id="221" dur="1" fill="hold">
                                          <p:stCondLst>
                                            <p:cond delay="0"/>
                                          </p:stCondLst>
                                        </p:cTn>
                                        <p:tgtEl>
                                          <p:spTgt spid="23556">
                                            <p:txEl>
                                              <p:pRg st="13" end="13"/>
                                            </p:txEl>
                                          </p:spTgt>
                                        </p:tgtEl>
                                        <p:attrNameLst>
                                          <p:attrName>style.visibility</p:attrName>
                                        </p:attrNameLst>
                                      </p:cBhvr>
                                      <p:to>
                                        <p:strVal val="visible"/>
                                      </p:to>
                                    </p:set>
                                  </p:childTnLst>
                                </p:cTn>
                              </p:par>
                            </p:childTnLst>
                          </p:cTn>
                        </p:par>
                      </p:childTnLst>
                    </p:cTn>
                  </p:par>
                  <p:par>
                    <p:cTn id="222" fill="hold" nodeType="clickPar">
                      <p:stCondLst>
                        <p:cond delay="indefinite"/>
                      </p:stCondLst>
                      <p:childTnLst>
                        <p:par>
                          <p:cTn id="223" fill="hold" nodeType="withGroup">
                            <p:stCondLst>
                              <p:cond delay="0"/>
                            </p:stCondLst>
                            <p:childTnLst>
                              <p:par>
                                <p:cTn id="224" presetID="1" presetClass="entr" presetSubtype="0" fill="hold" grpId="0" nodeType="clickEffect">
                                  <p:stCondLst>
                                    <p:cond delay="0"/>
                                  </p:stCondLst>
                                  <p:childTnLst>
                                    <p:set>
                                      <p:cBhvr>
                                        <p:cTn id="225" dur="1" fill="hold">
                                          <p:stCondLst>
                                            <p:cond delay="0"/>
                                          </p:stCondLst>
                                        </p:cTn>
                                        <p:tgtEl>
                                          <p:spTgt spid="23968"/>
                                        </p:tgtEl>
                                        <p:attrNameLst>
                                          <p:attrName>style.visibility</p:attrName>
                                        </p:attrNameLst>
                                      </p:cBhvr>
                                      <p:to>
                                        <p:strVal val="visible"/>
                                      </p:to>
                                    </p:set>
                                  </p:childTnLst>
                                </p:cTn>
                              </p:par>
                              <p:par>
                                <p:cTn id="226" presetID="1" presetClass="entr" presetSubtype="0" fill="hold" grpId="0" nodeType="withEffect">
                                  <p:stCondLst>
                                    <p:cond delay="0"/>
                                  </p:stCondLst>
                                  <p:childTnLst>
                                    <p:set>
                                      <p:cBhvr>
                                        <p:cTn id="227" dur="1" fill="hold">
                                          <p:stCondLst>
                                            <p:cond delay="0"/>
                                          </p:stCondLst>
                                        </p:cTn>
                                        <p:tgtEl>
                                          <p:spTgt spid="23879"/>
                                        </p:tgtEl>
                                        <p:attrNameLst>
                                          <p:attrName>style.visibility</p:attrName>
                                        </p:attrNameLst>
                                      </p:cBhvr>
                                      <p:to>
                                        <p:strVal val="visible"/>
                                      </p:to>
                                    </p:set>
                                  </p:childTnLst>
                                </p:cTn>
                              </p:par>
                              <p:par>
                                <p:cTn id="228" presetID="1" presetClass="entr" presetSubtype="0" fill="hold" grpId="0" nodeType="withEffect">
                                  <p:stCondLst>
                                    <p:cond delay="0"/>
                                  </p:stCondLst>
                                  <p:childTnLst>
                                    <p:set>
                                      <p:cBhvr>
                                        <p:cTn id="229" dur="1" fill="hold">
                                          <p:stCondLst>
                                            <p:cond delay="0"/>
                                          </p:stCondLst>
                                        </p:cTn>
                                        <p:tgtEl>
                                          <p:spTgt spid="23947"/>
                                        </p:tgtEl>
                                        <p:attrNameLst>
                                          <p:attrName>style.visibility</p:attrName>
                                        </p:attrNameLst>
                                      </p:cBhvr>
                                      <p:to>
                                        <p:strVal val="visible"/>
                                      </p:to>
                                    </p:set>
                                  </p:childTnLst>
                                </p:cTn>
                              </p:par>
                              <p:par>
                                <p:cTn id="230" presetID="1" presetClass="entr" presetSubtype="0" fill="hold" nodeType="withEffect">
                                  <p:stCondLst>
                                    <p:cond delay="0"/>
                                  </p:stCondLst>
                                  <p:childTnLst>
                                    <p:set>
                                      <p:cBhvr>
                                        <p:cTn id="231" dur="1" fill="hold">
                                          <p:stCondLst>
                                            <p:cond delay="0"/>
                                          </p:stCondLst>
                                        </p:cTn>
                                        <p:tgtEl>
                                          <p:spTgt spid="23949"/>
                                        </p:tgtEl>
                                        <p:attrNameLst>
                                          <p:attrName>style.visibility</p:attrName>
                                        </p:attrNameLst>
                                      </p:cBhvr>
                                      <p:to>
                                        <p:strVal val="visible"/>
                                      </p:to>
                                    </p:set>
                                  </p:childTnLst>
                                </p:cTn>
                              </p:par>
                              <p:par>
                                <p:cTn id="232" presetID="1" presetClass="entr" presetSubtype="0" fill="hold" grpId="0" nodeType="withEffect">
                                  <p:stCondLst>
                                    <p:cond delay="0"/>
                                  </p:stCondLst>
                                  <p:childTnLst>
                                    <p:set>
                                      <p:cBhvr>
                                        <p:cTn id="233" dur="1" fill="hold">
                                          <p:stCondLst>
                                            <p:cond delay="0"/>
                                          </p:stCondLst>
                                        </p:cTn>
                                        <p:tgtEl>
                                          <p:spTgt spid="23948"/>
                                        </p:tgtEl>
                                        <p:attrNameLst>
                                          <p:attrName>style.visibility</p:attrName>
                                        </p:attrNameLst>
                                      </p:cBhvr>
                                      <p:to>
                                        <p:strVal val="visible"/>
                                      </p:to>
                                    </p:set>
                                  </p:childTnLst>
                                </p:cTn>
                              </p:par>
                              <p:par>
                                <p:cTn id="234" presetID="1" presetClass="entr" presetSubtype="0" fill="hold" grpId="1" nodeType="withEffect">
                                  <p:stCondLst>
                                    <p:cond delay="0"/>
                                  </p:stCondLst>
                                  <p:childTnLst>
                                    <p:set>
                                      <p:cBhvr>
                                        <p:cTn id="235" dur="1" fill="hold">
                                          <p:stCondLst>
                                            <p:cond delay="0"/>
                                          </p:stCondLst>
                                        </p:cTn>
                                        <p:tgtEl>
                                          <p:spTgt spid="23968"/>
                                        </p:tgtEl>
                                        <p:attrNameLst>
                                          <p:attrName>style.visibility</p:attrName>
                                        </p:attrNameLst>
                                      </p:cBhvr>
                                      <p:to>
                                        <p:strVal val="visible"/>
                                      </p:to>
                                    </p:set>
                                  </p:childTnLst>
                                </p:cTn>
                              </p:par>
                              <p:par>
                                <p:cTn id="236" presetID="1" presetClass="entr" presetSubtype="0" fill="hold" grpId="1" nodeType="withEffect">
                                  <p:stCondLst>
                                    <p:cond delay="0"/>
                                  </p:stCondLst>
                                  <p:childTnLst>
                                    <p:set>
                                      <p:cBhvr>
                                        <p:cTn id="237" dur="1" fill="hold">
                                          <p:stCondLst>
                                            <p:cond delay="0"/>
                                          </p:stCondLst>
                                        </p:cTn>
                                        <p:tgtEl>
                                          <p:spTgt spid="23879"/>
                                        </p:tgtEl>
                                        <p:attrNameLst>
                                          <p:attrName>style.visibility</p:attrName>
                                        </p:attrNameLst>
                                      </p:cBhvr>
                                      <p:to>
                                        <p:strVal val="visible"/>
                                      </p:to>
                                    </p:set>
                                  </p:childTnLst>
                                </p:cTn>
                              </p:par>
                              <p:par>
                                <p:cTn id="238" presetID="1" presetClass="entr" presetSubtype="0" fill="hold" nodeType="withEffect">
                                  <p:stCondLst>
                                    <p:cond delay="0"/>
                                  </p:stCondLst>
                                  <p:childTnLst>
                                    <p:set>
                                      <p:cBhvr>
                                        <p:cTn id="239" dur="1" fill="hold">
                                          <p:stCondLst>
                                            <p:cond delay="0"/>
                                          </p:stCondLst>
                                        </p:cTn>
                                        <p:tgtEl>
                                          <p:spTgt spid="23880"/>
                                        </p:tgtEl>
                                        <p:attrNameLst>
                                          <p:attrName>style.visibility</p:attrName>
                                        </p:attrNameLst>
                                      </p:cBhvr>
                                      <p:to>
                                        <p:strVal val="visible"/>
                                      </p:to>
                                    </p:set>
                                  </p:childTnLst>
                                </p:cTn>
                              </p:par>
                              <p:par>
                                <p:cTn id="240" presetID="1" presetClass="entr" presetSubtype="0" fill="hold" grpId="1" nodeType="withEffect">
                                  <p:stCondLst>
                                    <p:cond delay="0"/>
                                  </p:stCondLst>
                                  <p:childTnLst>
                                    <p:set>
                                      <p:cBhvr>
                                        <p:cTn id="241" dur="1" fill="hold">
                                          <p:stCondLst>
                                            <p:cond delay="0"/>
                                          </p:stCondLst>
                                        </p:cTn>
                                        <p:tgtEl>
                                          <p:spTgt spid="23947"/>
                                        </p:tgtEl>
                                        <p:attrNameLst>
                                          <p:attrName>style.visibility</p:attrName>
                                        </p:attrNameLst>
                                      </p:cBhvr>
                                      <p:to>
                                        <p:strVal val="visible"/>
                                      </p:to>
                                    </p:set>
                                  </p:childTnLst>
                                </p:cTn>
                              </p:par>
                              <p:par>
                                <p:cTn id="242" presetID="1" presetClass="entr" presetSubtype="0" fill="hold" grpId="0" nodeType="withEffect">
                                  <p:stCondLst>
                                    <p:cond delay="0"/>
                                  </p:stCondLst>
                                  <p:childTnLst>
                                    <p:set>
                                      <p:cBhvr>
                                        <p:cTn id="243" dur="1" fill="hold">
                                          <p:stCondLst>
                                            <p:cond delay="0"/>
                                          </p:stCondLst>
                                        </p:cTn>
                                        <p:tgtEl>
                                          <p:spTgt spid="23589"/>
                                        </p:tgtEl>
                                        <p:attrNameLst>
                                          <p:attrName>style.visibility</p:attrName>
                                        </p:attrNameLst>
                                      </p:cBhvr>
                                      <p:to>
                                        <p:strVal val="visible"/>
                                      </p:to>
                                    </p:set>
                                  </p:childTnLst>
                                </p:cTn>
                              </p:par>
                              <p:par>
                                <p:cTn id="244" presetID="1" presetClass="entr" presetSubtype="0" fill="hold" nodeType="withEffect">
                                  <p:stCondLst>
                                    <p:cond delay="0"/>
                                  </p:stCondLst>
                                  <p:childTnLst>
                                    <p:set>
                                      <p:cBhvr>
                                        <p:cTn id="245" dur="1" fill="hold">
                                          <p:stCondLst>
                                            <p:cond delay="0"/>
                                          </p:stCondLst>
                                        </p:cTn>
                                        <p:tgtEl>
                                          <p:spTgt spid="24194"/>
                                        </p:tgtEl>
                                        <p:attrNameLst>
                                          <p:attrName>style.visibility</p:attrName>
                                        </p:attrNameLst>
                                      </p:cBhvr>
                                      <p:to>
                                        <p:strVal val="visible"/>
                                      </p:to>
                                    </p:set>
                                  </p:childTnLst>
                                </p:cTn>
                              </p:par>
                              <p:par>
                                <p:cTn id="246" presetID="1" presetClass="entr" presetSubtype="0" fill="hold" nodeType="withEffect">
                                  <p:stCondLst>
                                    <p:cond delay="0"/>
                                  </p:stCondLst>
                                  <p:childTnLst>
                                    <p:set>
                                      <p:cBhvr>
                                        <p:cTn id="247" dur="1" fill="hold">
                                          <p:stCondLst>
                                            <p:cond delay="0"/>
                                          </p:stCondLst>
                                        </p:cTn>
                                        <p:tgtEl>
                                          <p:spTgt spid="24014"/>
                                        </p:tgtEl>
                                        <p:attrNameLst>
                                          <p:attrName>style.visibility</p:attrName>
                                        </p:attrNameLst>
                                      </p:cBhvr>
                                      <p:to>
                                        <p:strVal val="visible"/>
                                      </p:to>
                                    </p:set>
                                  </p:childTnLst>
                                </p:cTn>
                              </p:par>
                              <p:par>
                                <p:cTn id="248" presetID="1" presetClass="entr" presetSubtype="0" fill="hold" nodeType="withEffect">
                                  <p:stCondLst>
                                    <p:cond delay="0"/>
                                  </p:stCondLst>
                                  <p:childTnLst>
                                    <p:set>
                                      <p:cBhvr>
                                        <p:cTn id="249" dur="1" fill="hold">
                                          <p:stCondLst>
                                            <p:cond delay="0"/>
                                          </p:stCondLst>
                                        </p:cTn>
                                        <p:tgtEl>
                                          <p:spTgt spid="24134"/>
                                        </p:tgtEl>
                                        <p:attrNameLst>
                                          <p:attrName>style.visibility</p:attrName>
                                        </p:attrNameLst>
                                      </p:cBhvr>
                                      <p:to>
                                        <p:strVal val="visible"/>
                                      </p:to>
                                    </p:set>
                                  </p:childTnLst>
                                </p:cTn>
                              </p:par>
                              <p:par>
                                <p:cTn id="250" presetID="1" presetClass="entr" presetSubtype="0" fill="hold" nodeType="withEffect">
                                  <p:stCondLst>
                                    <p:cond delay="0"/>
                                  </p:stCondLst>
                                  <p:childTnLst>
                                    <p:set>
                                      <p:cBhvr>
                                        <p:cTn id="251" dur="1" fill="hold">
                                          <p:stCondLst>
                                            <p:cond delay="0"/>
                                          </p:stCondLst>
                                        </p:cTn>
                                        <p:tgtEl>
                                          <p:spTgt spid="24104"/>
                                        </p:tgtEl>
                                        <p:attrNameLst>
                                          <p:attrName>style.visibility</p:attrName>
                                        </p:attrNameLst>
                                      </p:cBhvr>
                                      <p:to>
                                        <p:strVal val="visible"/>
                                      </p:to>
                                    </p:set>
                                  </p:childTnLst>
                                </p:cTn>
                              </p:par>
                              <p:par>
                                <p:cTn id="252" presetID="1" presetClass="entr" presetSubtype="0" fill="hold" nodeType="withEffect">
                                  <p:stCondLst>
                                    <p:cond delay="0"/>
                                  </p:stCondLst>
                                  <p:childTnLst>
                                    <p:set>
                                      <p:cBhvr>
                                        <p:cTn id="253" dur="1" fill="hold">
                                          <p:stCondLst>
                                            <p:cond delay="0"/>
                                          </p:stCondLst>
                                        </p:cTn>
                                        <p:tgtEl>
                                          <p:spTgt spid="24074"/>
                                        </p:tgtEl>
                                        <p:attrNameLst>
                                          <p:attrName>style.visibility</p:attrName>
                                        </p:attrNameLst>
                                      </p:cBhvr>
                                      <p:to>
                                        <p:strVal val="visible"/>
                                      </p:to>
                                    </p:set>
                                  </p:childTnLst>
                                </p:cTn>
                              </p:par>
                              <p:par>
                                <p:cTn id="254" presetID="1" presetClass="entr" presetSubtype="0" fill="hold" nodeType="withEffect">
                                  <p:stCondLst>
                                    <p:cond delay="0"/>
                                  </p:stCondLst>
                                  <p:childTnLst>
                                    <p:set>
                                      <p:cBhvr>
                                        <p:cTn id="255" dur="1" fill="hold">
                                          <p:stCondLst>
                                            <p:cond delay="0"/>
                                          </p:stCondLst>
                                        </p:cTn>
                                        <p:tgtEl>
                                          <p:spTgt spid="24254"/>
                                        </p:tgtEl>
                                        <p:attrNameLst>
                                          <p:attrName>style.visibility</p:attrName>
                                        </p:attrNameLst>
                                      </p:cBhvr>
                                      <p:to>
                                        <p:strVal val="visible"/>
                                      </p:to>
                                    </p:set>
                                  </p:childTnLst>
                                </p:cTn>
                              </p:par>
                              <p:par>
                                <p:cTn id="256" presetID="1" presetClass="entr" presetSubtype="0" fill="hold" nodeType="withEffect">
                                  <p:stCondLst>
                                    <p:cond delay="0"/>
                                  </p:stCondLst>
                                  <p:childTnLst>
                                    <p:set>
                                      <p:cBhvr>
                                        <p:cTn id="257" dur="1" fill="hold">
                                          <p:stCondLst>
                                            <p:cond delay="0"/>
                                          </p:stCondLst>
                                        </p:cTn>
                                        <p:tgtEl>
                                          <p:spTgt spid="24224"/>
                                        </p:tgtEl>
                                        <p:attrNameLst>
                                          <p:attrName>style.visibility</p:attrName>
                                        </p:attrNameLst>
                                      </p:cBhvr>
                                      <p:to>
                                        <p:strVal val="visible"/>
                                      </p:to>
                                    </p:set>
                                  </p:childTnLst>
                                </p:cTn>
                              </p:par>
                              <p:par>
                                <p:cTn id="258" presetID="1" presetClass="entr" presetSubtype="0" fill="hold" nodeType="withEffect">
                                  <p:stCondLst>
                                    <p:cond delay="0"/>
                                  </p:stCondLst>
                                  <p:childTnLst>
                                    <p:set>
                                      <p:cBhvr>
                                        <p:cTn id="259" dur="1" fill="hold">
                                          <p:stCondLst>
                                            <p:cond delay="0"/>
                                          </p:stCondLst>
                                        </p:cTn>
                                        <p:tgtEl>
                                          <p:spTgt spid="24164"/>
                                        </p:tgtEl>
                                        <p:attrNameLst>
                                          <p:attrName>style.visibility</p:attrName>
                                        </p:attrNameLst>
                                      </p:cBhvr>
                                      <p:to>
                                        <p:strVal val="visible"/>
                                      </p:to>
                                    </p:set>
                                  </p:childTnLst>
                                </p:cTn>
                              </p:par>
                              <p:par>
                                <p:cTn id="260" presetID="1" presetClass="entr" presetSubtype="0" fill="hold" nodeType="withEffect">
                                  <p:stCondLst>
                                    <p:cond delay="0"/>
                                  </p:stCondLst>
                                  <p:childTnLst>
                                    <p:set>
                                      <p:cBhvr>
                                        <p:cTn id="261" dur="1" fill="hold">
                                          <p:stCondLst>
                                            <p:cond delay="0"/>
                                          </p:stCondLst>
                                        </p:cTn>
                                        <p:tgtEl>
                                          <p:spTgt spid="24044"/>
                                        </p:tgtEl>
                                        <p:attrNameLst>
                                          <p:attrName>style.visibility</p:attrName>
                                        </p:attrNameLst>
                                      </p:cBhvr>
                                      <p:to>
                                        <p:strVal val="visible"/>
                                      </p:to>
                                    </p:set>
                                  </p:childTnLst>
                                </p:cTn>
                              </p:par>
                              <p:par>
                                <p:cTn id="262" presetID="2" presetClass="entr" presetSubtype="1" fill="hold" nodeType="withEffect">
                                  <p:stCondLst>
                                    <p:cond delay="0"/>
                                  </p:stCondLst>
                                  <p:childTnLst>
                                    <p:set>
                                      <p:cBhvr>
                                        <p:cTn id="263" dur="1" fill="hold">
                                          <p:stCondLst>
                                            <p:cond delay="0"/>
                                          </p:stCondLst>
                                        </p:cTn>
                                        <p:tgtEl>
                                          <p:spTgt spid="24009"/>
                                        </p:tgtEl>
                                        <p:attrNameLst>
                                          <p:attrName>style.visibility</p:attrName>
                                        </p:attrNameLst>
                                      </p:cBhvr>
                                      <p:to>
                                        <p:strVal val="visible"/>
                                      </p:to>
                                    </p:set>
                                    <p:anim calcmode="lin" valueType="num">
                                      <p:cBhvr additive="base">
                                        <p:cTn id="264" dur="500" fill="hold"/>
                                        <p:tgtEl>
                                          <p:spTgt spid="24009"/>
                                        </p:tgtEl>
                                        <p:attrNameLst>
                                          <p:attrName>ppt_x</p:attrName>
                                        </p:attrNameLst>
                                      </p:cBhvr>
                                      <p:tavLst>
                                        <p:tav tm="0">
                                          <p:val>
                                            <p:strVal val="#ppt_x"/>
                                          </p:val>
                                        </p:tav>
                                        <p:tav tm="100000">
                                          <p:val>
                                            <p:strVal val="#ppt_x"/>
                                          </p:val>
                                        </p:tav>
                                      </p:tavLst>
                                    </p:anim>
                                    <p:anim calcmode="lin" valueType="num">
                                      <p:cBhvr additive="base">
                                        <p:cTn id="265" dur="500" fill="hold"/>
                                        <p:tgtEl>
                                          <p:spTgt spid="24009"/>
                                        </p:tgtEl>
                                        <p:attrNameLst>
                                          <p:attrName>ppt_y</p:attrName>
                                        </p:attrNameLst>
                                      </p:cBhvr>
                                      <p:tavLst>
                                        <p:tav tm="0">
                                          <p:val>
                                            <p:strVal val="0-#ppt_h/2"/>
                                          </p:val>
                                        </p:tav>
                                        <p:tav tm="100000">
                                          <p:val>
                                            <p:strVal val="#ppt_y"/>
                                          </p:val>
                                        </p:tav>
                                      </p:tavLst>
                                    </p:anim>
                                  </p:childTnLst>
                                </p:cTn>
                              </p:par>
                              <p:par>
                                <p:cTn id="266" presetID="2" presetClass="entr" presetSubtype="1" fill="hold" nodeType="withEffect">
                                  <p:stCondLst>
                                    <p:cond delay="0"/>
                                  </p:stCondLst>
                                  <p:childTnLst>
                                    <p:set>
                                      <p:cBhvr>
                                        <p:cTn id="267" dur="1" fill="hold">
                                          <p:stCondLst>
                                            <p:cond delay="0"/>
                                          </p:stCondLst>
                                        </p:cTn>
                                        <p:tgtEl>
                                          <p:spTgt spid="24004"/>
                                        </p:tgtEl>
                                        <p:attrNameLst>
                                          <p:attrName>style.visibility</p:attrName>
                                        </p:attrNameLst>
                                      </p:cBhvr>
                                      <p:to>
                                        <p:strVal val="visible"/>
                                      </p:to>
                                    </p:set>
                                    <p:anim calcmode="lin" valueType="num">
                                      <p:cBhvr additive="base">
                                        <p:cTn id="268" dur="500" fill="hold"/>
                                        <p:tgtEl>
                                          <p:spTgt spid="24004"/>
                                        </p:tgtEl>
                                        <p:attrNameLst>
                                          <p:attrName>ppt_x</p:attrName>
                                        </p:attrNameLst>
                                      </p:cBhvr>
                                      <p:tavLst>
                                        <p:tav tm="0">
                                          <p:val>
                                            <p:strVal val="#ppt_x"/>
                                          </p:val>
                                        </p:tav>
                                        <p:tav tm="100000">
                                          <p:val>
                                            <p:strVal val="#ppt_x"/>
                                          </p:val>
                                        </p:tav>
                                      </p:tavLst>
                                    </p:anim>
                                    <p:anim calcmode="lin" valueType="num">
                                      <p:cBhvr additive="base">
                                        <p:cTn id="269" dur="500" fill="hold"/>
                                        <p:tgtEl>
                                          <p:spTgt spid="24004"/>
                                        </p:tgtEl>
                                        <p:attrNameLst>
                                          <p:attrName>ppt_y</p:attrName>
                                        </p:attrNameLst>
                                      </p:cBhvr>
                                      <p:tavLst>
                                        <p:tav tm="0">
                                          <p:val>
                                            <p:strVal val="0-#ppt_h/2"/>
                                          </p:val>
                                        </p:tav>
                                        <p:tav tm="100000">
                                          <p:val>
                                            <p:strVal val="#ppt_y"/>
                                          </p:val>
                                        </p:tav>
                                      </p:tavLst>
                                    </p:anim>
                                  </p:childTnLst>
                                </p:cTn>
                              </p:par>
                              <p:par>
                                <p:cTn id="270" presetID="2" presetClass="entr" presetSubtype="1" fill="hold" nodeType="withEffect">
                                  <p:stCondLst>
                                    <p:cond delay="0"/>
                                  </p:stCondLst>
                                  <p:childTnLst>
                                    <p:set>
                                      <p:cBhvr>
                                        <p:cTn id="271" dur="1" fill="hold">
                                          <p:stCondLst>
                                            <p:cond delay="0"/>
                                          </p:stCondLst>
                                        </p:cTn>
                                        <p:tgtEl>
                                          <p:spTgt spid="23999"/>
                                        </p:tgtEl>
                                        <p:attrNameLst>
                                          <p:attrName>style.visibility</p:attrName>
                                        </p:attrNameLst>
                                      </p:cBhvr>
                                      <p:to>
                                        <p:strVal val="visible"/>
                                      </p:to>
                                    </p:set>
                                    <p:anim calcmode="lin" valueType="num">
                                      <p:cBhvr additive="base">
                                        <p:cTn id="272" dur="500" fill="hold"/>
                                        <p:tgtEl>
                                          <p:spTgt spid="23999"/>
                                        </p:tgtEl>
                                        <p:attrNameLst>
                                          <p:attrName>ppt_x</p:attrName>
                                        </p:attrNameLst>
                                      </p:cBhvr>
                                      <p:tavLst>
                                        <p:tav tm="0">
                                          <p:val>
                                            <p:strVal val="#ppt_x"/>
                                          </p:val>
                                        </p:tav>
                                        <p:tav tm="100000">
                                          <p:val>
                                            <p:strVal val="#ppt_x"/>
                                          </p:val>
                                        </p:tav>
                                      </p:tavLst>
                                    </p:anim>
                                    <p:anim calcmode="lin" valueType="num">
                                      <p:cBhvr additive="base">
                                        <p:cTn id="273" dur="500" fill="hold"/>
                                        <p:tgtEl>
                                          <p:spTgt spid="23999"/>
                                        </p:tgtEl>
                                        <p:attrNameLst>
                                          <p:attrName>ppt_y</p:attrName>
                                        </p:attrNameLst>
                                      </p:cBhvr>
                                      <p:tavLst>
                                        <p:tav tm="0">
                                          <p:val>
                                            <p:strVal val="0-#ppt_h/2"/>
                                          </p:val>
                                        </p:tav>
                                        <p:tav tm="100000">
                                          <p:val>
                                            <p:strVal val="#ppt_y"/>
                                          </p:val>
                                        </p:tav>
                                      </p:tavLst>
                                    </p:anim>
                                  </p:childTnLst>
                                </p:cTn>
                              </p:par>
                            </p:childTnLst>
                          </p:cTn>
                        </p:par>
                      </p:childTnLst>
                    </p:cTn>
                  </p:par>
                  <p:par>
                    <p:cTn id="274" fill="hold" nodeType="clickPar">
                      <p:stCondLst>
                        <p:cond delay="indefinite"/>
                      </p:stCondLst>
                      <p:childTnLst>
                        <p:par>
                          <p:cTn id="275" fill="hold" nodeType="withGroup">
                            <p:stCondLst>
                              <p:cond delay="0"/>
                            </p:stCondLst>
                            <p:childTnLst>
                              <p:par>
                                <p:cTn id="276" presetID="32" presetClass="emph" presetSubtype="0" repeatCount="4000" fill="hold" grpId="1" nodeType="clickEffect">
                                  <p:stCondLst>
                                    <p:cond delay="0"/>
                                  </p:stCondLst>
                                  <p:childTnLst>
                                    <p:animClr clrSpc="rgb" dir="cw">
                                      <p:cBhvr override="childStyle">
                                        <p:cTn id="277" dur="33" fill="hold"/>
                                        <p:tgtEl>
                                          <p:spTgt spid="23589"/>
                                        </p:tgtEl>
                                        <p:attrNameLst>
                                          <p:attrName>style.color</p:attrName>
                                        </p:attrNameLst>
                                      </p:cBhvr>
                                      <p:to>
                                        <a:srgbClr val="EBF2F9"/>
                                      </p:to>
                                    </p:animClr>
                                    <p:animClr clrSpc="rgb" dir="cw">
                                      <p:cBhvr>
                                        <p:cTn id="278" dur="33" fill="hold"/>
                                        <p:tgtEl>
                                          <p:spTgt spid="23589"/>
                                        </p:tgtEl>
                                        <p:attrNameLst>
                                          <p:attrName>fillcolor</p:attrName>
                                        </p:attrNameLst>
                                      </p:cBhvr>
                                      <p:to>
                                        <a:srgbClr val="EBF2F9"/>
                                      </p:to>
                                    </p:animClr>
                                    <p:set>
                                      <p:cBhvr>
                                        <p:cTn id="279" dur="33" fill="hold"/>
                                        <p:tgtEl>
                                          <p:spTgt spid="23589"/>
                                        </p:tgtEl>
                                        <p:attrNameLst>
                                          <p:attrName>fill.type</p:attrName>
                                        </p:attrNameLst>
                                      </p:cBhvr>
                                      <p:to>
                                        <p:strVal val="solid"/>
                                      </p:to>
                                    </p:set>
                                    <p:set>
                                      <p:cBhvr>
                                        <p:cTn id="280" dur="33" fill="hold"/>
                                        <p:tgtEl>
                                          <p:spTgt spid="23589"/>
                                        </p:tgtEl>
                                        <p:attrNameLst>
                                          <p:attrName>fill.on</p:attrName>
                                        </p:attrNameLst>
                                      </p:cBhvr>
                                      <p:to>
                                        <p:strVal val="true"/>
                                      </p:to>
                                    </p:set>
                                    <p:animRot by="120000">
                                      <p:cBhvr>
                                        <p:cTn id="281" dur="33" fill="hold">
                                          <p:stCondLst>
                                            <p:cond delay="0"/>
                                          </p:stCondLst>
                                        </p:cTn>
                                        <p:tgtEl>
                                          <p:spTgt spid="23589"/>
                                        </p:tgtEl>
                                        <p:attrNameLst>
                                          <p:attrName>r</p:attrName>
                                        </p:attrNameLst>
                                      </p:cBhvr>
                                    </p:animRot>
                                    <p:animRot by="-240000">
                                      <p:cBhvr>
                                        <p:cTn id="282" dur="65" fill="hold">
                                          <p:stCondLst>
                                            <p:cond delay="65"/>
                                          </p:stCondLst>
                                        </p:cTn>
                                        <p:tgtEl>
                                          <p:spTgt spid="23589"/>
                                        </p:tgtEl>
                                        <p:attrNameLst>
                                          <p:attrName>r</p:attrName>
                                        </p:attrNameLst>
                                      </p:cBhvr>
                                    </p:animRot>
                                    <p:animRot by="240000">
                                      <p:cBhvr>
                                        <p:cTn id="283" dur="65" fill="hold">
                                          <p:stCondLst>
                                            <p:cond delay="130"/>
                                          </p:stCondLst>
                                        </p:cTn>
                                        <p:tgtEl>
                                          <p:spTgt spid="23589"/>
                                        </p:tgtEl>
                                        <p:attrNameLst>
                                          <p:attrName>r</p:attrName>
                                        </p:attrNameLst>
                                      </p:cBhvr>
                                    </p:animRot>
                                    <p:animRot by="-240000">
                                      <p:cBhvr>
                                        <p:cTn id="284" dur="65" fill="hold">
                                          <p:stCondLst>
                                            <p:cond delay="195"/>
                                          </p:stCondLst>
                                        </p:cTn>
                                        <p:tgtEl>
                                          <p:spTgt spid="23589"/>
                                        </p:tgtEl>
                                        <p:attrNameLst>
                                          <p:attrName>r</p:attrName>
                                        </p:attrNameLst>
                                      </p:cBhvr>
                                    </p:animRot>
                                    <p:animRot by="120000">
                                      <p:cBhvr>
                                        <p:cTn id="285" dur="65" fill="hold">
                                          <p:stCondLst>
                                            <p:cond delay="260"/>
                                          </p:stCondLst>
                                        </p:cTn>
                                        <p:tgtEl>
                                          <p:spTgt spid="23589"/>
                                        </p:tgtEl>
                                        <p:attrNameLst>
                                          <p:attrName>r</p:attrName>
                                        </p:attrNameLst>
                                      </p:cBhvr>
                                    </p:animRot>
                                  </p:childTnLst>
                                </p:cTn>
                              </p:par>
                              <p:par>
                                <p:cTn id="286" presetID="32" presetClass="emph" presetSubtype="0" repeatCount="2000" fill="hold" nodeType="withEffect">
                                  <p:stCondLst>
                                    <p:cond delay="200"/>
                                  </p:stCondLst>
                                  <p:childTnLst>
                                    <p:animClr clrSpc="rgb" dir="cw">
                                      <p:cBhvr override="childStyle">
                                        <p:cTn id="287" dur="15" fill="hold"/>
                                        <p:tgtEl>
                                          <p:spTgt spid="24194"/>
                                        </p:tgtEl>
                                        <p:attrNameLst>
                                          <p:attrName>style.color</p:attrName>
                                        </p:attrNameLst>
                                      </p:cBhvr>
                                      <p:to>
                                        <a:schemeClr val="accent2"/>
                                      </p:to>
                                    </p:animClr>
                                    <p:animClr clrSpc="rgb" dir="cw">
                                      <p:cBhvr>
                                        <p:cTn id="288" dur="15" fill="hold"/>
                                        <p:tgtEl>
                                          <p:spTgt spid="24194"/>
                                        </p:tgtEl>
                                        <p:attrNameLst>
                                          <p:attrName>fillcolor</p:attrName>
                                        </p:attrNameLst>
                                      </p:cBhvr>
                                      <p:to>
                                        <a:schemeClr val="accent2"/>
                                      </p:to>
                                    </p:animClr>
                                    <p:set>
                                      <p:cBhvr>
                                        <p:cTn id="289" dur="15" fill="hold"/>
                                        <p:tgtEl>
                                          <p:spTgt spid="24194"/>
                                        </p:tgtEl>
                                        <p:attrNameLst>
                                          <p:attrName>fill.type</p:attrName>
                                        </p:attrNameLst>
                                      </p:cBhvr>
                                      <p:to>
                                        <p:strVal val="solid"/>
                                      </p:to>
                                    </p:set>
                                    <p:set>
                                      <p:cBhvr>
                                        <p:cTn id="290" dur="15" fill="hold"/>
                                        <p:tgtEl>
                                          <p:spTgt spid="24194"/>
                                        </p:tgtEl>
                                        <p:attrNameLst>
                                          <p:attrName>fill.on</p:attrName>
                                        </p:attrNameLst>
                                      </p:cBhvr>
                                      <p:to>
                                        <p:strVal val="true"/>
                                      </p:to>
                                    </p:set>
                                    <p:animRot by="120000">
                                      <p:cBhvr>
                                        <p:cTn id="291" dur="15" fill="hold">
                                          <p:stCondLst>
                                            <p:cond delay="0"/>
                                          </p:stCondLst>
                                        </p:cTn>
                                        <p:tgtEl>
                                          <p:spTgt spid="24194"/>
                                        </p:tgtEl>
                                        <p:attrNameLst>
                                          <p:attrName>r</p:attrName>
                                        </p:attrNameLst>
                                      </p:cBhvr>
                                    </p:animRot>
                                    <p:animRot by="-240000">
                                      <p:cBhvr>
                                        <p:cTn id="292" dur="30" fill="hold">
                                          <p:stCondLst>
                                            <p:cond delay="30"/>
                                          </p:stCondLst>
                                        </p:cTn>
                                        <p:tgtEl>
                                          <p:spTgt spid="24194"/>
                                        </p:tgtEl>
                                        <p:attrNameLst>
                                          <p:attrName>r</p:attrName>
                                        </p:attrNameLst>
                                      </p:cBhvr>
                                    </p:animRot>
                                    <p:animRot by="240000">
                                      <p:cBhvr>
                                        <p:cTn id="293" dur="30" fill="hold">
                                          <p:stCondLst>
                                            <p:cond delay="60"/>
                                          </p:stCondLst>
                                        </p:cTn>
                                        <p:tgtEl>
                                          <p:spTgt spid="24194"/>
                                        </p:tgtEl>
                                        <p:attrNameLst>
                                          <p:attrName>r</p:attrName>
                                        </p:attrNameLst>
                                      </p:cBhvr>
                                    </p:animRot>
                                    <p:animRot by="-240000">
                                      <p:cBhvr>
                                        <p:cTn id="294" dur="30" fill="hold">
                                          <p:stCondLst>
                                            <p:cond delay="90"/>
                                          </p:stCondLst>
                                        </p:cTn>
                                        <p:tgtEl>
                                          <p:spTgt spid="24194"/>
                                        </p:tgtEl>
                                        <p:attrNameLst>
                                          <p:attrName>r</p:attrName>
                                        </p:attrNameLst>
                                      </p:cBhvr>
                                    </p:animRot>
                                    <p:animRot by="120000">
                                      <p:cBhvr>
                                        <p:cTn id="295" dur="30" fill="hold">
                                          <p:stCondLst>
                                            <p:cond delay="120"/>
                                          </p:stCondLst>
                                        </p:cTn>
                                        <p:tgtEl>
                                          <p:spTgt spid="24194"/>
                                        </p:tgtEl>
                                        <p:attrNameLst>
                                          <p:attrName>r</p:attrName>
                                        </p:attrNameLst>
                                      </p:cBhvr>
                                    </p:animRot>
                                  </p:childTnLst>
                                </p:cTn>
                              </p:par>
                              <p:par>
                                <p:cTn id="296" presetID="32" presetClass="emph" presetSubtype="0" repeatCount="2000" fill="hold" nodeType="withEffect">
                                  <p:stCondLst>
                                    <p:cond delay="400"/>
                                  </p:stCondLst>
                                  <p:childTnLst>
                                    <p:animClr clrSpc="rgb" dir="cw">
                                      <p:cBhvr override="childStyle">
                                        <p:cTn id="297" dur="25" fill="hold"/>
                                        <p:tgtEl>
                                          <p:spTgt spid="24014"/>
                                        </p:tgtEl>
                                        <p:attrNameLst>
                                          <p:attrName>style.color</p:attrName>
                                        </p:attrNameLst>
                                      </p:cBhvr>
                                      <p:to>
                                        <a:schemeClr val="accent2"/>
                                      </p:to>
                                    </p:animClr>
                                    <p:animClr clrSpc="rgb" dir="cw">
                                      <p:cBhvr>
                                        <p:cTn id="298" dur="25" fill="hold"/>
                                        <p:tgtEl>
                                          <p:spTgt spid="24014"/>
                                        </p:tgtEl>
                                        <p:attrNameLst>
                                          <p:attrName>fillcolor</p:attrName>
                                        </p:attrNameLst>
                                      </p:cBhvr>
                                      <p:to>
                                        <a:schemeClr val="accent2"/>
                                      </p:to>
                                    </p:animClr>
                                    <p:set>
                                      <p:cBhvr>
                                        <p:cTn id="299" dur="25" fill="hold"/>
                                        <p:tgtEl>
                                          <p:spTgt spid="24014"/>
                                        </p:tgtEl>
                                        <p:attrNameLst>
                                          <p:attrName>fill.type</p:attrName>
                                        </p:attrNameLst>
                                      </p:cBhvr>
                                      <p:to>
                                        <p:strVal val="solid"/>
                                      </p:to>
                                    </p:set>
                                    <p:set>
                                      <p:cBhvr>
                                        <p:cTn id="300" dur="25" fill="hold"/>
                                        <p:tgtEl>
                                          <p:spTgt spid="24014"/>
                                        </p:tgtEl>
                                        <p:attrNameLst>
                                          <p:attrName>fill.on</p:attrName>
                                        </p:attrNameLst>
                                      </p:cBhvr>
                                      <p:to>
                                        <p:strVal val="true"/>
                                      </p:to>
                                    </p:set>
                                    <p:animRot by="120000">
                                      <p:cBhvr>
                                        <p:cTn id="301" dur="25" fill="hold">
                                          <p:stCondLst>
                                            <p:cond delay="0"/>
                                          </p:stCondLst>
                                        </p:cTn>
                                        <p:tgtEl>
                                          <p:spTgt spid="24014"/>
                                        </p:tgtEl>
                                        <p:attrNameLst>
                                          <p:attrName>r</p:attrName>
                                        </p:attrNameLst>
                                      </p:cBhvr>
                                    </p:animRot>
                                    <p:animRot by="-240000">
                                      <p:cBhvr>
                                        <p:cTn id="302" dur="50" fill="hold">
                                          <p:stCondLst>
                                            <p:cond delay="50"/>
                                          </p:stCondLst>
                                        </p:cTn>
                                        <p:tgtEl>
                                          <p:spTgt spid="24014"/>
                                        </p:tgtEl>
                                        <p:attrNameLst>
                                          <p:attrName>r</p:attrName>
                                        </p:attrNameLst>
                                      </p:cBhvr>
                                    </p:animRot>
                                    <p:animRot by="240000">
                                      <p:cBhvr>
                                        <p:cTn id="303" dur="50" fill="hold">
                                          <p:stCondLst>
                                            <p:cond delay="100"/>
                                          </p:stCondLst>
                                        </p:cTn>
                                        <p:tgtEl>
                                          <p:spTgt spid="24014"/>
                                        </p:tgtEl>
                                        <p:attrNameLst>
                                          <p:attrName>r</p:attrName>
                                        </p:attrNameLst>
                                      </p:cBhvr>
                                    </p:animRot>
                                    <p:animRot by="-240000">
                                      <p:cBhvr>
                                        <p:cTn id="304" dur="50" fill="hold">
                                          <p:stCondLst>
                                            <p:cond delay="150"/>
                                          </p:stCondLst>
                                        </p:cTn>
                                        <p:tgtEl>
                                          <p:spTgt spid="24014"/>
                                        </p:tgtEl>
                                        <p:attrNameLst>
                                          <p:attrName>r</p:attrName>
                                        </p:attrNameLst>
                                      </p:cBhvr>
                                    </p:animRot>
                                    <p:animRot by="120000">
                                      <p:cBhvr>
                                        <p:cTn id="305" dur="50" fill="hold">
                                          <p:stCondLst>
                                            <p:cond delay="200"/>
                                          </p:stCondLst>
                                        </p:cTn>
                                        <p:tgtEl>
                                          <p:spTgt spid="24014"/>
                                        </p:tgtEl>
                                        <p:attrNameLst>
                                          <p:attrName>r</p:attrName>
                                        </p:attrNameLst>
                                      </p:cBhvr>
                                    </p:animRot>
                                  </p:childTnLst>
                                </p:cTn>
                              </p:par>
                              <p:par>
                                <p:cTn id="306" presetID="32" presetClass="emph" presetSubtype="0" repeatCount="2000" fill="hold" nodeType="withEffect">
                                  <p:stCondLst>
                                    <p:cond delay="0"/>
                                  </p:stCondLst>
                                  <p:childTnLst>
                                    <p:animClr clrSpc="rgb" dir="cw">
                                      <p:cBhvr override="childStyle">
                                        <p:cTn id="307" dur="15" fill="hold"/>
                                        <p:tgtEl>
                                          <p:spTgt spid="24134"/>
                                        </p:tgtEl>
                                        <p:attrNameLst>
                                          <p:attrName>style.color</p:attrName>
                                        </p:attrNameLst>
                                      </p:cBhvr>
                                      <p:to>
                                        <a:schemeClr val="accent2"/>
                                      </p:to>
                                    </p:animClr>
                                    <p:animClr clrSpc="rgb" dir="cw">
                                      <p:cBhvr>
                                        <p:cTn id="308" dur="15" fill="hold"/>
                                        <p:tgtEl>
                                          <p:spTgt spid="24134"/>
                                        </p:tgtEl>
                                        <p:attrNameLst>
                                          <p:attrName>fillcolor</p:attrName>
                                        </p:attrNameLst>
                                      </p:cBhvr>
                                      <p:to>
                                        <a:schemeClr val="accent2"/>
                                      </p:to>
                                    </p:animClr>
                                    <p:set>
                                      <p:cBhvr>
                                        <p:cTn id="309" dur="15" fill="hold"/>
                                        <p:tgtEl>
                                          <p:spTgt spid="24134"/>
                                        </p:tgtEl>
                                        <p:attrNameLst>
                                          <p:attrName>fill.type</p:attrName>
                                        </p:attrNameLst>
                                      </p:cBhvr>
                                      <p:to>
                                        <p:strVal val="solid"/>
                                      </p:to>
                                    </p:set>
                                    <p:set>
                                      <p:cBhvr>
                                        <p:cTn id="310" dur="15" fill="hold"/>
                                        <p:tgtEl>
                                          <p:spTgt spid="24134"/>
                                        </p:tgtEl>
                                        <p:attrNameLst>
                                          <p:attrName>fill.on</p:attrName>
                                        </p:attrNameLst>
                                      </p:cBhvr>
                                      <p:to>
                                        <p:strVal val="true"/>
                                      </p:to>
                                    </p:set>
                                    <p:animRot by="120000">
                                      <p:cBhvr>
                                        <p:cTn id="311" dur="15" fill="hold">
                                          <p:stCondLst>
                                            <p:cond delay="0"/>
                                          </p:stCondLst>
                                        </p:cTn>
                                        <p:tgtEl>
                                          <p:spTgt spid="24134"/>
                                        </p:tgtEl>
                                        <p:attrNameLst>
                                          <p:attrName>r</p:attrName>
                                        </p:attrNameLst>
                                      </p:cBhvr>
                                    </p:animRot>
                                    <p:animRot by="-240000">
                                      <p:cBhvr>
                                        <p:cTn id="312" dur="30" fill="hold">
                                          <p:stCondLst>
                                            <p:cond delay="30"/>
                                          </p:stCondLst>
                                        </p:cTn>
                                        <p:tgtEl>
                                          <p:spTgt spid="24134"/>
                                        </p:tgtEl>
                                        <p:attrNameLst>
                                          <p:attrName>r</p:attrName>
                                        </p:attrNameLst>
                                      </p:cBhvr>
                                    </p:animRot>
                                    <p:animRot by="240000">
                                      <p:cBhvr>
                                        <p:cTn id="313" dur="30" fill="hold">
                                          <p:stCondLst>
                                            <p:cond delay="60"/>
                                          </p:stCondLst>
                                        </p:cTn>
                                        <p:tgtEl>
                                          <p:spTgt spid="24134"/>
                                        </p:tgtEl>
                                        <p:attrNameLst>
                                          <p:attrName>r</p:attrName>
                                        </p:attrNameLst>
                                      </p:cBhvr>
                                    </p:animRot>
                                    <p:animRot by="-240000">
                                      <p:cBhvr>
                                        <p:cTn id="314" dur="30" fill="hold">
                                          <p:stCondLst>
                                            <p:cond delay="90"/>
                                          </p:stCondLst>
                                        </p:cTn>
                                        <p:tgtEl>
                                          <p:spTgt spid="24134"/>
                                        </p:tgtEl>
                                        <p:attrNameLst>
                                          <p:attrName>r</p:attrName>
                                        </p:attrNameLst>
                                      </p:cBhvr>
                                    </p:animRot>
                                    <p:animRot by="120000">
                                      <p:cBhvr>
                                        <p:cTn id="315" dur="30" fill="hold">
                                          <p:stCondLst>
                                            <p:cond delay="120"/>
                                          </p:stCondLst>
                                        </p:cTn>
                                        <p:tgtEl>
                                          <p:spTgt spid="24134"/>
                                        </p:tgtEl>
                                        <p:attrNameLst>
                                          <p:attrName>r</p:attrName>
                                        </p:attrNameLst>
                                      </p:cBhvr>
                                    </p:animRot>
                                  </p:childTnLst>
                                </p:cTn>
                              </p:par>
                              <p:par>
                                <p:cTn id="316" presetID="32" presetClass="emph" presetSubtype="0" repeatCount="2000" fill="hold" nodeType="withEffect">
                                  <p:stCondLst>
                                    <p:cond delay="700"/>
                                  </p:stCondLst>
                                  <p:childTnLst>
                                    <p:animClr clrSpc="rgb" dir="cw">
                                      <p:cBhvr override="childStyle">
                                        <p:cTn id="317" dur="15" fill="hold"/>
                                        <p:tgtEl>
                                          <p:spTgt spid="24104"/>
                                        </p:tgtEl>
                                        <p:attrNameLst>
                                          <p:attrName>style.color</p:attrName>
                                        </p:attrNameLst>
                                      </p:cBhvr>
                                      <p:to>
                                        <a:schemeClr val="accent2"/>
                                      </p:to>
                                    </p:animClr>
                                    <p:animClr clrSpc="rgb" dir="cw">
                                      <p:cBhvr>
                                        <p:cTn id="318" dur="15" fill="hold"/>
                                        <p:tgtEl>
                                          <p:spTgt spid="24104"/>
                                        </p:tgtEl>
                                        <p:attrNameLst>
                                          <p:attrName>fillcolor</p:attrName>
                                        </p:attrNameLst>
                                      </p:cBhvr>
                                      <p:to>
                                        <a:schemeClr val="accent2"/>
                                      </p:to>
                                    </p:animClr>
                                    <p:set>
                                      <p:cBhvr>
                                        <p:cTn id="319" dur="15" fill="hold"/>
                                        <p:tgtEl>
                                          <p:spTgt spid="24104"/>
                                        </p:tgtEl>
                                        <p:attrNameLst>
                                          <p:attrName>fill.type</p:attrName>
                                        </p:attrNameLst>
                                      </p:cBhvr>
                                      <p:to>
                                        <p:strVal val="solid"/>
                                      </p:to>
                                    </p:set>
                                    <p:set>
                                      <p:cBhvr>
                                        <p:cTn id="320" dur="15" fill="hold"/>
                                        <p:tgtEl>
                                          <p:spTgt spid="24104"/>
                                        </p:tgtEl>
                                        <p:attrNameLst>
                                          <p:attrName>fill.on</p:attrName>
                                        </p:attrNameLst>
                                      </p:cBhvr>
                                      <p:to>
                                        <p:strVal val="true"/>
                                      </p:to>
                                    </p:set>
                                    <p:animRot by="120000">
                                      <p:cBhvr>
                                        <p:cTn id="321" dur="15" fill="hold">
                                          <p:stCondLst>
                                            <p:cond delay="0"/>
                                          </p:stCondLst>
                                        </p:cTn>
                                        <p:tgtEl>
                                          <p:spTgt spid="24104"/>
                                        </p:tgtEl>
                                        <p:attrNameLst>
                                          <p:attrName>r</p:attrName>
                                        </p:attrNameLst>
                                      </p:cBhvr>
                                    </p:animRot>
                                    <p:animRot by="-240000">
                                      <p:cBhvr>
                                        <p:cTn id="322" dur="30" fill="hold">
                                          <p:stCondLst>
                                            <p:cond delay="30"/>
                                          </p:stCondLst>
                                        </p:cTn>
                                        <p:tgtEl>
                                          <p:spTgt spid="24104"/>
                                        </p:tgtEl>
                                        <p:attrNameLst>
                                          <p:attrName>r</p:attrName>
                                        </p:attrNameLst>
                                      </p:cBhvr>
                                    </p:animRot>
                                    <p:animRot by="240000">
                                      <p:cBhvr>
                                        <p:cTn id="323" dur="30" fill="hold">
                                          <p:stCondLst>
                                            <p:cond delay="60"/>
                                          </p:stCondLst>
                                        </p:cTn>
                                        <p:tgtEl>
                                          <p:spTgt spid="24104"/>
                                        </p:tgtEl>
                                        <p:attrNameLst>
                                          <p:attrName>r</p:attrName>
                                        </p:attrNameLst>
                                      </p:cBhvr>
                                    </p:animRot>
                                    <p:animRot by="-240000">
                                      <p:cBhvr>
                                        <p:cTn id="324" dur="30" fill="hold">
                                          <p:stCondLst>
                                            <p:cond delay="90"/>
                                          </p:stCondLst>
                                        </p:cTn>
                                        <p:tgtEl>
                                          <p:spTgt spid="24104"/>
                                        </p:tgtEl>
                                        <p:attrNameLst>
                                          <p:attrName>r</p:attrName>
                                        </p:attrNameLst>
                                      </p:cBhvr>
                                    </p:animRot>
                                    <p:animRot by="120000">
                                      <p:cBhvr>
                                        <p:cTn id="325" dur="30" fill="hold">
                                          <p:stCondLst>
                                            <p:cond delay="120"/>
                                          </p:stCondLst>
                                        </p:cTn>
                                        <p:tgtEl>
                                          <p:spTgt spid="24104"/>
                                        </p:tgtEl>
                                        <p:attrNameLst>
                                          <p:attrName>r</p:attrName>
                                        </p:attrNameLst>
                                      </p:cBhvr>
                                    </p:animRot>
                                  </p:childTnLst>
                                </p:cTn>
                              </p:par>
                              <p:par>
                                <p:cTn id="326" presetID="32" presetClass="emph" presetSubtype="0" repeatCount="2000" fill="hold" nodeType="withEffect">
                                  <p:stCondLst>
                                    <p:cond delay="0"/>
                                  </p:stCondLst>
                                  <p:childTnLst>
                                    <p:animClr clrSpc="rgb" dir="cw">
                                      <p:cBhvr override="childStyle">
                                        <p:cTn id="327" dur="25" fill="hold"/>
                                        <p:tgtEl>
                                          <p:spTgt spid="24074"/>
                                        </p:tgtEl>
                                        <p:attrNameLst>
                                          <p:attrName>style.color</p:attrName>
                                        </p:attrNameLst>
                                      </p:cBhvr>
                                      <p:to>
                                        <a:schemeClr val="accent2"/>
                                      </p:to>
                                    </p:animClr>
                                    <p:animClr clrSpc="rgb" dir="cw">
                                      <p:cBhvr>
                                        <p:cTn id="328" dur="25" fill="hold"/>
                                        <p:tgtEl>
                                          <p:spTgt spid="24074"/>
                                        </p:tgtEl>
                                        <p:attrNameLst>
                                          <p:attrName>fillcolor</p:attrName>
                                        </p:attrNameLst>
                                      </p:cBhvr>
                                      <p:to>
                                        <a:schemeClr val="accent2"/>
                                      </p:to>
                                    </p:animClr>
                                    <p:set>
                                      <p:cBhvr>
                                        <p:cTn id="329" dur="25" fill="hold"/>
                                        <p:tgtEl>
                                          <p:spTgt spid="24074"/>
                                        </p:tgtEl>
                                        <p:attrNameLst>
                                          <p:attrName>fill.type</p:attrName>
                                        </p:attrNameLst>
                                      </p:cBhvr>
                                      <p:to>
                                        <p:strVal val="solid"/>
                                      </p:to>
                                    </p:set>
                                    <p:set>
                                      <p:cBhvr>
                                        <p:cTn id="330" dur="25" fill="hold"/>
                                        <p:tgtEl>
                                          <p:spTgt spid="24074"/>
                                        </p:tgtEl>
                                        <p:attrNameLst>
                                          <p:attrName>fill.on</p:attrName>
                                        </p:attrNameLst>
                                      </p:cBhvr>
                                      <p:to>
                                        <p:strVal val="true"/>
                                      </p:to>
                                    </p:set>
                                    <p:animRot by="120000">
                                      <p:cBhvr>
                                        <p:cTn id="331" dur="25" fill="hold">
                                          <p:stCondLst>
                                            <p:cond delay="0"/>
                                          </p:stCondLst>
                                        </p:cTn>
                                        <p:tgtEl>
                                          <p:spTgt spid="24074"/>
                                        </p:tgtEl>
                                        <p:attrNameLst>
                                          <p:attrName>r</p:attrName>
                                        </p:attrNameLst>
                                      </p:cBhvr>
                                    </p:animRot>
                                    <p:animRot by="-240000">
                                      <p:cBhvr>
                                        <p:cTn id="332" dur="50" fill="hold">
                                          <p:stCondLst>
                                            <p:cond delay="50"/>
                                          </p:stCondLst>
                                        </p:cTn>
                                        <p:tgtEl>
                                          <p:spTgt spid="24074"/>
                                        </p:tgtEl>
                                        <p:attrNameLst>
                                          <p:attrName>r</p:attrName>
                                        </p:attrNameLst>
                                      </p:cBhvr>
                                    </p:animRot>
                                    <p:animRot by="240000">
                                      <p:cBhvr>
                                        <p:cTn id="333" dur="50" fill="hold">
                                          <p:stCondLst>
                                            <p:cond delay="100"/>
                                          </p:stCondLst>
                                        </p:cTn>
                                        <p:tgtEl>
                                          <p:spTgt spid="24074"/>
                                        </p:tgtEl>
                                        <p:attrNameLst>
                                          <p:attrName>r</p:attrName>
                                        </p:attrNameLst>
                                      </p:cBhvr>
                                    </p:animRot>
                                    <p:animRot by="-240000">
                                      <p:cBhvr>
                                        <p:cTn id="334" dur="50" fill="hold">
                                          <p:stCondLst>
                                            <p:cond delay="150"/>
                                          </p:stCondLst>
                                        </p:cTn>
                                        <p:tgtEl>
                                          <p:spTgt spid="24074"/>
                                        </p:tgtEl>
                                        <p:attrNameLst>
                                          <p:attrName>r</p:attrName>
                                        </p:attrNameLst>
                                      </p:cBhvr>
                                    </p:animRot>
                                    <p:animRot by="120000">
                                      <p:cBhvr>
                                        <p:cTn id="335" dur="50" fill="hold">
                                          <p:stCondLst>
                                            <p:cond delay="200"/>
                                          </p:stCondLst>
                                        </p:cTn>
                                        <p:tgtEl>
                                          <p:spTgt spid="24074"/>
                                        </p:tgtEl>
                                        <p:attrNameLst>
                                          <p:attrName>r</p:attrName>
                                        </p:attrNameLst>
                                      </p:cBhvr>
                                    </p:animRot>
                                  </p:childTnLst>
                                </p:cTn>
                              </p:par>
                              <p:par>
                                <p:cTn id="336" presetID="32" presetClass="emph" presetSubtype="0" repeatCount="2000" fill="hold" nodeType="withEffect">
                                  <p:stCondLst>
                                    <p:cond delay="500"/>
                                  </p:stCondLst>
                                  <p:childTnLst>
                                    <p:animClr clrSpc="rgb" dir="cw">
                                      <p:cBhvr override="childStyle">
                                        <p:cTn id="337" dur="25" fill="hold"/>
                                        <p:tgtEl>
                                          <p:spTgt spid="24254"/>
                                        </p:tgtEl>
                                        <p:attrNameLst>
                                          <p:attrName>style.color</p:attrName>
                                        </p:attrNameLst>
                                      </p:cBhvr>
                                      <p:to>
                                        <a:schemeClr val="accent2"/>
                                      </p:to>
                                    </p:animClr>
                                    <p:animClr clrSpc="rgb" dir="cw">
                                      <p:cBhvr>
                                        <p:cTn id="338" dur="25" fill="hold"/>
                                        <p:tgtEl>
                                          <p:spTgt spid="24254"/>
                                        </p:tgtEl>
                                        <p:attrNameLst>
                                          <p:attrName>fillcolor</p:attrName>
                                        </p:attrNameLst>
                                      </p:cBhvr>
                                      <p:to>
                                        <a:schemeClr val="accent2"/>
                                      </p:to>
                                    </p:animClr>
                                    <p:set>
                                      <p:cBhvr>
                                        <p:cTn id="339" dur="25" fill="hold"/>
                                        <p:tgtEl>
                                          <p:spTgt spid="24254"/>
                                        </p:tgtEl>
                                        <p:attrNameLst>
                                          <p:attrName>fill.type</p:attrName>
                                        </p:attrNameLst>
                                      </p:cBhvr>
                                      <p:to>
                                        <p:strVal val="solid"/>
                                      </p:to>
                                    </p:set>
                                    <p:set>
                                      <p:cBhvr>
                                        <p:cTn id="340" dur="25" fill="hold"/>
                                        <p:tgtEl>
                                          <p:spTgt spid="24254"/>
                                        </p:tgtEl>
                                        <p:attrNameLst>
                                          <p:attrName>fill.on</p:attrName>
                                        </p:attrNameLst>
                                      </p:cBhvr>
                                      <p:to>
                                        <p:strVal val="true"/>
                                      </p:to>
                                    </p:set>
                                    <p:animRot by="120000">
                                      <p:cBhvr>
                                        <p:cTn id="341" dur="25" fill="hold">
                                          <p:stCondLst>
                                            <p:cond delay="0"/>
                                          </p:stCondLst>
                                        </p:cTn>
                                        <p:tgtEl>
                                          <p:spTgt spid="24254"/>
                                        </p:tgtEl>
                                        <p:attrNameLst>
                                          <p:attrName>r</p:attrName>
                                        </p:attrNameLst>
                                      </p:cBhvr>
                                    </p:animRot>
                                    <p:animRot by="-240000">
                                      <p:cBhvr>
                                        <p:cTn id="342" dur="50" fill="hold">
                                          <p:stCondLst>
                                            <p:cond delay="50"/>
                                          </p:stCondLst>
                                        </p:cTn>
                                        <p:tgtEl>
                                          <p:spTgt spid="24254"/>
                                        </p:tgtEl>
                                        <p:attrNameLst>
                                          <p:attrName>r</p:attrName>
                                        </p:attrNameLst>
                                      </p:cBhvr>
                                    </p:animRot>
                                    <p:animRot by="240000">
                                      <p:cBhvr>
                                        <p:cTn id="343" dur="50" fill="hold">
                                          <p:stCondLst>
                                            <p:cond delay="100"/>
                                          </p:stCondLst>
                                        </p:cTn>
                                        <p:tgtEl>
                                          <p:spTgt spid="24254"/>
                                        </p:tgtEl>
                                        <p:attrNameLst>
                                          <p:attrName>r</p:attrName>
                                        </p:attrNameLst>
                                      </p:cBhvr>
                                    </p:animRot>
                                    <p:animRot by="-240000">
                                      <p:cBhvr>
                                        <p:cTn id="344" dur="50" fill="hold">
                                          <p:stCondLst>
                                            <p:cond delay="150"/>
                                          </p:stCondLst>
                                        </p:cTn>
                                        <p:tgtEl>
                                          <p:spTgt spid="24254"/>
                                        </p:tgtEl>
                                        <p:attrNameLst>
                                          <p:attrName>r</p:attrName>
                                        </p:attrNameLst>
                                      </p:cBhvr>
                                    </p:animRot>
                                    <p:animRot by="120000">
                                      <p:cBhvr>
                                        <p:cTn id="345" dur="50" fill="hold">
                                          <p:stCondLst>
                                            <p:cond delay="200"/>
                                          </p:stCondLst>
                                        </p:cTn>
                                        <p:tgtEl>
                                          <p:spTgt spid="24254"/>
                                        </p:tgtEl>
                                        <p:attrNameLst>
                                          <p:attrName>r</p:attrName>
                                        </p:attrNameLst>
                                      </p:cBhvr>
                                    </p:animRot>
                                  </p:childTnLst>
                                </p:cTn>
                              </p:par>
                              <p:par>
                                <p:cTn id="346" presetID="32" presetClass="emph" presetSubtype="0" repeatCount="2000" fill="hold" nodeType="withEffect">
                                  <p:stCondLst>
                                    <p:cond delay="200"/>
                                  </p:stCondLst>
                                  <p:childTnLst>
                                    <p:animClr clrSpc="rgb" dir="cw">
                                      <p:cBhvr override="childStyle">
                                        <p:cTn id="347" dur="30" fill="hold"/>
                                        <p:tgtEl>
                                          <p:spTgt spid="24224"/>
                                        </p:tgtEl>
                                        <p:attrNameLst>
                                          <p:attrName>style.color</p:attrName>
                                        </p:attrNameLst>
                                      </p:cBhvr>
                                      <p:to>
                                        <a:schemeClr val="accent2"/>
                                      </p:to>
                                    </p:animClr>
                                    <p:animClr clrSpc="rgb" dir="cw">
                                      <p:cBhvr>
                                        <p:cTn id="348" dur="30" fill="hold"/>
                                        <p:tgtEl>
                                          <p:spTgt spid="24224"/>
                                        </p:tgtEl>
                                        <p:attrNameLst>
                                          <p:attrName>fillcolor</p:attrName>
                                        </p:attrNameLst>
                                      </p:cBhvr>
                                      <p:to>
                                        <a:schemeClr val="accent2"/>
                                      </p:to>
                                    </p:animClr>
                                    <p:set>
                                      <p:cBhvr>
                                        <p:cTn id="349" dur="30" fill="hold"/>
                                        <p:tgtEl>
                                          <p:spTgt spid="24224"/>
                                        </p:tgtEl>
                                        <p:attrNameLst>
                                          <p:attrName>fill.type</p:attrName>
                                        </p:attrNameLst>
                                      </p:cBhvr>
                                      <p:to>
                                        <p:strVal val="solid"/>
                                      </p:to>
                                    </p:set>
                                    <p:set>
                                      <p:cBhvr>
                                        <p:cTn id="350" dur="30" fill="hold"/>
                                        <p:tgtEl>
                                          <p:spTgt spid="24224"/>
                                        </p:tgtEl>
                                        <p:attrNameLst>
                                          <p:attrName>fill.on</p:attrName>
                                        </p:attrNameLst>
                                      </p:cBhvr>
                                      <p:to>
                                        <p:strVal val="true"/>
                                      </p:to>
                                    </p:set>
                                    <p:animRot by="120000">
                                      <p:cBhvr>
                                        <p:cTn id="351" dur="30" fill="hold">
                                          <p:stCondLst>
                                            <p:cond delay="0"/>
                                          </p:stCondLst>
                                        </p:cTn>
                                        <p:tgtEl>
                                          <p:spTgt spid="24224"/>
                                        </p:tgtEl>
                                        <p:attrNameLst>
                                          <p:attrName>r</p:attrName>
                                        </p:attrNameLst>
                                      </p:cBhvr>
                                    </p:animRot>
                                    <p:animRot by="-240000">
                                      <p:cBhvr>
                                        <p:cTn id="352" dur="60" fill="hold">
                                          <p:stCondLst>
                                            <p:cond delay="60"/>
                                          </p:stCondLst>
                                        </p:cTn>
                                        <p:tgtEl>
                                          <p:spTgt spid="24224"/>
                                        </p:tgtEl>
                                        <p:attrNameLst>
                                          <p:attrName>r</p:attrName>
                                        </p:attrNameLst>
                                      </p:cBhvr>
                                    </p:animRot>
                                    <p:animRot by="240000">
                                      <p:cBhvr>
                                        <p:cTn id="353" dur="60" fill="hold">
                                          <p:stCondLst>
                                            <p:cond delay="120"/>
                                          </p:stCondLst>
                                        </p:cTn>
                                        <p:tgtEl>
                                          <p:spTgt spid="24224"/>
                                        </p:tgtEl>
                                        <p:attrNameLst>
                                          <p:attrName>r</p:attrName>
                                        </p:attrNameLst>
                                      </p:cBhvr>
                                    </p:animRot>
                                    <p:animRot by="-240000">
                                      <p:cBhvr>
                                        <p:cTn id="354" dur="60" fill="hold">
                                          <p:stCondLst>
                                            <p:cond delay="180"/>
                                          </p:stCondLst>
                                        </p:cTn>
                                        <p:tgtEl>
                                          <p:spTgt spid="24224"/>
                                        </p:tgtEl>
                                        <p:attrNameLst>
                                          <p:attrName>r</p:attrName>
                                        </p:attrNameLst>
                                      </p:cBhvr>
                                    </p:animRot>
                                    <p:animRot by="120000">
                                      <p:cBhvr>
                                        <p:cTn id="355" dur="60" fill="hold">
                                          <p:stCondLst>
                                            <p:cond delay="240"/>
                                          </p:stCondLst>
                                        </p:cTn>
                                        <p:tgtEl>
                                          <p:spTgt spid="24224"/>
                                        </p:tgtEl>
                                        <p:attrNameLst>
                                          <p:attrName>r</p:attrName>
                                        </p:attrNameLst>
                                      </p:cBhvr>
                                    </p:animRot>
                                  </p:childTnLst>
                                </p:cTn>
                              </p:par>
                              <p:par>
                                <p:cTn id="356" presetID="32" presetClass="emph" presetSubtype="0" repeatCount="2000" fill="hold" nodeType="withEffect">
                                  <p:stCondLst>
                                    <p:cond delay="400"/>
                                  </p:stCondLst>
                                  <p:childTnLst>
                                    <p:animClr clrSpc="rgb" dir="cw">
                                      <p:cBhvr override="childStyle">
                                        <p:cTn id="357" dur="20" fill="hold"/>
                                        <p:tgtEl>
                                          <p:spTgt spid="24164"/>
                                        </p:tgtEl>
                                        <p:attrNameLst>
                                          <p:attrName>style.color</p:attrName>
                                        </p:attrNameLst>
                                      </p:cBhvr>
                                      <p:to>
                                        <a:schemeClr val="accent2"/>
                                      </p:to>
                                    </p:animClr>
                                    <p:animClr clrSpc="rgb" dir="cw">
                                      <p:cBhvr>
                                        <p:cTn id="358" dur="20" fill="hold"/>
                                        <p:tgtEl>
                                          <p:spTgt spid="24164"/>
                                        </p:tgtEl>
                                        <p:attrNameLst>
                                          <p:attrName>fillcolor</p:attrName>
                                        </p:attrNameLst>
                                      </p:cBhvr>
                                      <p:to>
                                        <a:schemeClr val="accent2"/>
                                      </p:to>
                                    </p:animClr>
                                    <p:set>
                                      <p:cBhvr>
                                        <p:cTn id="359" dur="20" fill="hold"/>
                                        <p:tgtEl>
                                          <p:spTgt spid="24164"/>
                                        </p:tgtEl>
                                        <p:attrNameLst>
                                          <p:attrName>fill.type</p:attrName>
                                        </p:attrNameLst>
                                      </p:cBhvr>
                                      <p:to>
                                        <p:strVal val="solid"/>
                                      </p:to>
                                    </p:set>
                                    <p:set>
                                      <p:cBhvr>
                                        <p:cTn id="360" dur="20" fill="hold"/>
                                        <p:tgtEl>
                                          <p:spTgt spid="24164"/>
                                        </p:tgtEl>
                                        <p:attrNameLst>
                                          <p:attrName>fill.on</p:attrName>
                                        </p:attrNameLst>
                                      </p:cBhvr>
                                      <p:to>
                                        <p:strVal val="true"/>
                                      </p:to>
                                    </p:set>
                                    <p:animRot by="120000">
                                      <p:cBhvr>
                                        <p:cTn id="361" dur="20" fill="hold">
                                          <p:stCondLst>
                                            <p:cond delay="0"/>
                                          </p:stCondLst>
                                        </p:cTn>
                                        <p:tgtEl>
                                          <p:spTgt spid="24164"/>
                                        </p:tgtEl>
                                        <p:attrNameLst>
                                          <p:attrName>r</p:attrName>
                                        </p:attrNameLst>
                                      </p:cBhvr>
                                    </p:animRot>
                                    <p:animRot by="-240000">
                                      <p:cBhvr>
                                        <p:cTn id="362" dur="40" fill="hold">
                                          <p:stCondLst>
                                            <p:cond delay="40"/>
                                          </p:stCondLst>
                                        </p:cTn>
                                        <p:tgtEl>
                                          <p:spTgt spid="24164"/>
                                        </p:tgtEl>
                                        <p:attrNameLst>
                                          <p:attrName>r</p:attrName>
                                        </p:attrNameLst>
                                      </p:cBhvr>
                                    </p:animRot>
                                    <p:animRot by="240000">
                                      <p:cBhvr>
                                        <p:cTn id="363" dur="40" fill="hold">
                                          <p:stCondLst>
                                            <p:cond delay="80"/>
                                          </p:stCondLst>
                                        </p:cTn>
                                        <p:tgtEl>
                                          <p:spTgt spid="24164"/>
                                        </p:tgtEl>
                                        <p:attrNameLst>
                                          <p:attrName>r</p:attrName>
                                        </p:attrNameLst>
                                      </p:cBhvr>
                                    </p:animRot>
                                    <p:animRot by="-240000">
                                      <p:cBhvr>
                                        <p:cTn id="364" dur="40" fill="hold">
                                          <p:stCondLst>
                                            <p:cond delay="120"/>
                                          </p:stCondLst>
                                        </p:cTn>
                                        <p:tgtEl>
                                          <p:spTgt spid="24164"/>
                                        </p:tgtEl>
                                        <p:attrNameLst>
                                          <p:attrName>r</p:attrName>
                                        </p:attrNameLst>
                                      </p:cBhvr>
                                    </p:animRot>
                                    <p:animRot by="120000">
                                      <p:cBhvr>
                                        <p:cTn id="365" dur="40" fill="hold">
                                          <p:stCondLst>
                                            <p:cond delay="160"/>
                                          </p:stCondLst>
                                        </p:cTn>
                                        <p:tgtEl>
                                          <p:spTgt spid="24164"/>
                                        </p:tgtEl>
                                        <p:attrNameLst>
                                          <p:attrName>r</p:attrName>
                                        </p:attrNameLst>
                                      </p:cBhvr>
                                    </p:animRot>
                                  </p:childTnLst>
                                </p:cTn>
                              </p:par>
                              <p:par>
                                <p:cTn id="366" presetID="32" presetClass="emph" presetSubtype="0" repeatCount="2000" fill="hold" nodeType="withEffect">
                                  <p:stCondLst>
                                    <p:cond delay="0"/>
                                  </p:stCondLst>
                                  <p:childTnLst>
                                    <p:animClr clrSpc="rgb" dir="cw">
                                      <p:cBhvr override="childStyle">
                                        <p:cTn id="367" dur="30" fill="hold"/>
                                        <p:tgtEl>
                                          <p:spTgt spid="24044"/>
                                        </p:tgtEl>
                                        <p:attrNameLst>
                                          <p:attrName>style.color</p:attrName>
                                        </p:attrNameLst>
                                      </p:cBhvr>
                                      <p:to>
                                        <a:schemeClr val="accent2"/>
                                      </p:to>
                                    </p:animClr>
                                    <p:animClr clrSpc="rgb" dir="cw">
                                      <p:cBhvr>
                                        <p:cTn id="368" dur="30" fill="hold"/>
                                        <p:tgtEl>
                                          <p:spTgt spid="24044"/>
                                        </p:tgtEl>
                                        <p:attrNameLst>
                                          <p:attrName>fillcolor</p:attrName>
                                        </p:attrNameLst>
                                      </p:cBhvr>
                                      <p:to>
                                        <a:schemeClr val="accent2"/>
                                      </p:to>
                                    </p:animClr>
                                    <p:set>
                                      <p:cBhvr>
                                        <p:cTn id="369" dur="30" fill="hold"/>
                                        <p:tgtEl>
                                          <p:spTgt spid="24044"/>
                                        </p:tgtEl>
                                        <p:attrNameLst>
                                          <p:attrName>fill.type</p:attrName>
                                        </p:attrNameLst>
                                      </p:cBhvr>
                                      <p:to>
                                        <p:strVal val="solid"/>
                                      </p:to>
                                    </p:set>
                                    <p:set>
                                      <p:cBhvr>
                                        <p:cTn id="370" dur="30" fill="hold"/>
                                        <p:tgtEl>
                                          <p:spTgt spid="24044"/>
                                        </p:tgtEl>
                                        <p:attrNameLst>
                                          <p:attrName>fill.on</p:attrName>
                                        </p:attrNameLst>
                                      </p:cBhvr>
                                      <p:to>
                                        <p:strVal val="true"/>
                                      </p:to>
                                    </p:set>
                                    <p:animRot by="120000">
                                      <p:cBhvr>
                                        <p:cTn id="371" dur="30" fill="hold">
                                          <p:stCondLst>
                                            <p:cond delay="0"/>
                                          </p:stCondLst>
                                        </p:cTn>
                                        <p:tgtEl>
                                          <p:spTgt spid="24044"/>
                                        </p:tgtEl>
                                        <p:attrNameLst>
                                          <p:attrName>r</p:attrName>
                                        </p:attrNameLst>
                                      </p:cBhvr>
                                    </p:animRot>
                                    <p:animRot by="-240000">
                                      <p:cBhvr>
                                        <p:cTn id="372" dur="60" fill="hold">
                                          <p:stCondLst>
                                            <p:cond delay="60"/>
                                          </p:stCondLst>
                                        </p:cTn>
                                        <p:tgtEl>
                                          <p:spTgt spid="24044"/>
                                        </p:tgtEl>
                                        <p:attrNameLst>
                                          <p:attrName>r</p:attrName>
                                        </p:attrNameLst>
                                      </p:cBhvr>
                                    </p:animRot>
                                    <p:animRot by="240000">
                                      <p:cBhvr>
                                        <p:cTn id="373" dur="60" fill="hold">
                                          <p:stCondLst>
                                            <p:cond delay="120"/>
                                          </p:stCondLst>
                                        </p:cTn>
                                        <p:tgtEl>
                                          <p:spTgt spid="24044"/>
                                        </p:tgtEl>
                                        <p:attrNameLst>
                                          <p:attrName>r</p:attrName>
                                        </p:attrNameLst>
                                      </p:cBhvr>
                                    </p:animRot>
                                    <p:animRot by="-240000">
                                      <p:cBhvr>
                                        <p:cTn id="374" dur="60" fill="hold">
                                          <p:stCondLst>
                                            <p:cond delay="180"/>
                                          </p:stCondLst>
                                        </p:cTn>
                                        <p:tgtEl>
                                          <p:spTgt spid="24044"/>
                                        </p:tgtEl>
                                        <p:attrNameLst>
                                          <p:attrName>r</p:attrName>
                                        </p:attrNameLst>
                                      </p:cBhvr>
                                    </p:animRot>
                                    <p:animRot by="120000">
                                      <p:cBhvr>
                                        <p:cTn id="375" dur="60" fill="hold">
                                          <p:stCondLst>
                                            <p:cond delay="240"/>
                                          </p:stCondLst>
                                        </p:cTn>
                                        <p:tgtEl>
                                          <p:spTgt spid="24044"/>
                                        </p:tgtEl>
                                        <p:attrNameLst>
                                          <p:attrName>r</p:attrName>
                                        </p:attrNameLst>
                                      </p:cBhvr>
                                    </p:animRot>
                                  </p:childTnLst>
                                </p:cTn>
                              </p:par>
                              <p:par>
                                <p:cTn id="376" presetID="0" presetClass="path" presetSubtype="0" accel="50000" fill="hold" nodeType="withEffect">
                                  <p:stCondLst>
                                    <p:cond delay="0"/>
                                  </p:stCondLst>
                                  <p:childTnLst>
                                    <p:animMotion origin="layout" path="M 2.22222E-6 4.44444E-6 C 2.22222E-6 -0.00186 -0.01493 -0.03334 -0.02986 -0.06829 " pathEditMode="relative" rAng="0" ptsTypes="AA">
                                      <p:cBhvr>
                                        <p:cTn id="377" dur="1000" fill="hold"/>
                                        <p:tgtEl>
                                          <p:spTgt spid="23999"/>
                                        </p:tgtEl>
                                        <p:attrNameLst>
                                          <p:attrName>ppt_x</p:attrName>
                                          <p:attrName>ppt_y</p:attrName>
                                        </p:attrNameLst>
                                      </p:cBhvr>
                                      <p:rCtr x="-1493" y="-3426"/>
                                    </p:animMotion>
                                  </p:childTnLst>
                                </p:cTn>
                              </p:par>
                              <p:par>
                                <p:cTn id="378" presetID="0" presetClass="path" presetSubtype="0" accel="50000" fill="hold" nodeType="withEffect">
                                  <p:stCondLst>
                                    <p:cond delay="0"/>
                                  </p:stCondLst>
                                  <p:childTnLst>
                                    <p:animMotion origin="layout" path="M 1.11111E-6 4.44444E-6 C -0.00712 0.025 -0.03403 0.11898 -0.04288 0.15023 " pathEditMode="relative" rAng="0" ptsTypes="AA">
                                      <p:cBhvr>
                                        <p:cTn id="379" dur="1000" fill="hold"/>
                                        <p:tgtEl>
                                          <p:spTgt spid="24004"/>
                                        </p:tgtEl>
                                        <p:attrNameLst>
                                          <p:attrName>ppt_x</p:attrName>
                                          <p:attrName>ppt_y</p:attrName>
                                        </p:attrNameLst>
                                      </p:cBhvr>
                                      <p:rCtr x="-2153" y="7500"/>
                                    </p:animMotion>
                                  </p:childTnLst>
                                </p:cTn>
                              </p:par>
                              <p:par>
                                <p:cTn id="380" presetID="0" presetClass="path" presetSubtype="0" accel="50000" decel="50000" fill="hold" nodeType="withEffect">
                                  <p:stCondLst>
                                    <p:cond delay="0"/>
                                  </p:stCondLst>
                                  <p:childTnLst>
                                    <p:animMotion origin="layout" path="M 2.77778E-7 4.44444E-6 C 2.77778E-7 0.00023 0.01424 0.00416 0.02865 0.00856 " pathEditMode="relative" rAng="0" ptsTypes="AA">
                                      <p:cBhvr>
                                        <p:cTn id="381" dur="1000" fill="hold"/>
                                        <p:tgtEl>
                                          <p:spTgt spid="24009"/>
                                        </p:tgtEl>
                                        <p:attrNameLst>
                                          <p:attrName>ppt_x</p:attrName>
                                          <p:attrName>ppt_y</p:attrName>
                                        </p:attrNameLst>
                                      </p:cBhvr>
                                      <p:rCtr x="1424" y="417"/>
                                    </p:animMotion>
                                  </p:childTnLst>
                                </p:cTn>
                              </p:par>
                            </p:childTnLst>
                          </p:cTn>
                        </p:par>
                      </p:childTnLst>
                    </p:cTn>
                  </p:par>
                  <p:par>
                    <p:cTn id="382" fill="hold" nodeType="clickPar">
                      <p:stCondLst>
                        <p:cond delay="indefinite"/>
                      </p:stCondLst>
                      <p:childTnLst>
                        <p:par>
                          <p:cTn id="383" fill="hold" nodeType="withGroup">
                            <p:stCondLst>
                              <p:cond delay="0"/>
                            </p:stCondLst>
                            <p:childTnLst>
                              <p:par>
                                <p:cTn id="384" presetID="0" presetClass="path" presetSubtype="0" fill="hold" nodeType="clickEffect">
                                  <p:stCondLst>
                                    <p:cond delay="0"/>
                                  </p:stCondLst>
                                  <p:childTnLst>
                                    <p:animMotion origin="layout" path="M -0.02986 -0.06829 L 0.00035 -0.00024 " pathEditMode="relative" rAng="0" ptsTypes="AA">
                                      <p:cBhvr>
                                        <p:cTn id="385" dur="1000" fill="hold"/>
                                        <p:tgtEl>
                                          <p:spTgt spid="23999"/>
                                        </p:tgtEl>
                                        <p:attrNameLst>
                                          <p:attrName>ppt_x</p:attrName>
                                          <p:attrName>ppt_y</p:attrName>
                                        </p:attrNameLst>
                                      </p:cBhvr>
                                      <p:rCtr x="1510" y="3403"/>
                                    </p:animMotion>
                                  </p:childTnLst>
                                </p:cTn>
                              </p:par>
                              <p:par>
                                <p:cTn id="386" presetID="0" presetClass="path" presetSubtype="0" fill="hold" nodeType="withEffect">
                                  <p:stCondLst>
                                    <p:cond delay="0"/>
                                  </p:stCondLst>
                                  <p:childTnLst>
                                    <p:animMotion origin="layout" path="M -0.04288 0.15023 L 0.00017 4.44444E-6 " pathEditMode="relative" rAng="0" ptsTypes="AA">
                                      <p:cBhvr>
                                        <p:cTn id="387" dur="1000" fill="hold"/>
                                        <p:tgtEl>
                                          <p:spTgt spid="24004"/>
                                        </p:tgtEl>
                                        <p:attrNameLst>
                                          <p:attrName>ppt_x</p:attrName>
                                          <p:attrName>ppt_y</p:attrName>
                                        </p:attrNameLst>
                                      </p:cBhvr>
                                      <p:rCtr x="2153" y="-7523"/>
                                    </p:animMotion>
                                  </p:childTnLst>
                                </p:cTn>
                              </p:par>
                              <p:par>
                                <p:cTn id="388" presetID="0" presetClass="path" presetSubtype="0" fill="hold" nodeType="withEffect">
                                  <p:stCondLst>
                                    <p:cond delay="0"/>
                                  </p:stCondLst>
                                  <p:childTnLst>
                                    <p:animMotion origin="layout" path="M 0.02847 0.00856 L 2.77778E-7 4.44444E-6 " pathEditMode="relative" rAng="0" ptsTypes="AA">
                                      <p:cBhvr>
                                        <p:cTn id="389" dur="1000" fill="hold"/>
                                        <p:tgtEl>
                                          <p:spTgt spid="24009"/>
                                        </p:tgtEl>
                                        <p:attrNameLst>
                                          <p:attrName>ppt_x</p:attrName>
                                          <p:attrName>ppt_y</p:attrName>
                                        </p:attrNameLst>
                                      </p:cBhvr>
                                      <p:rCtr x="-1424" y="-440"/>
                                    </p:animMotion>
                                  </p:childTnLst>
                                </p:cTn>
                              </p:par>
                              <p:par>
                                <p:cTn id="390" presetID="0" presetClass="path" presetSubtype="0" fill="hold" nodeType="withEffect">
                                  <p:stCondLst>
                                    <p:cond delay="0"/>
                                  </p:stCondLst>
                                  <p:childTnLst>
                                    <p:animMotion origin="layout" path="M 2.22222E-6 4.44444E-6 C 0.00903 -0.01204 0.05382 -0.05348 0.05364 -0.07246 C 0.05347 -0.09144 0.01007 -0.10487 -0.00139 -0.11343 " pathEditMode="relative" rAng="0" ptsTypes="AAA">
                                      <p:cBhvr>
                                        <p:cTn id="391" dur="1000" fill="hold"/>
                                        <p:tgtEl>
                                          <p:spTgt spid="24104"/>
                                        </p:tgtEl>
                                        <p:attrNameLst>
                                          <p:attrName>ppt_x</p:attrName>
                                          <p:attrName>ppt_y</p:attrName>
                                        </p:attrNameLst>
                                      </p:cBhvr>
                                      <p:rCtr x="2604" y="-5671"/>
                                    </p:animMotion>
                                  </p:childTnLst>
                                </p:cTn>
                              </p:par>
                              <p:par>
                                <p:cTn id="392" presetID="0" presetClass="path" presetSubtype="0" fill="hold" nodeType="withEffect">
                                  <p:stCondLst>
                                    <p:cond delay="0"/>
                                  </p:stCondLst>
                                  <p:childTnLst>
                                    <p:animMotion origin="layout" path="M -1.94444E-6 3.7037E-6 C 0.00035 -0.01274 0.0059 -0.05649 0.00226 -0.07616 C -0.00139 -0.09584 -0.01719 -0.10996 -0.02222 -0.11875 " pathEditMode="relative" rAng="0" ptsTypes="AAA">
                                      <p:cBhvr>
                                        <p:cTn id="393" dur="1000" fill="hold"/>
                                        <p:tgtEl>
                                          <p:spTgt spid="24134"/>
                                        </p:tgtEl>
                                        <p:attrNameLst>
                                          <p:attrName>ppt_x</p:attrName>
                                          <p:attrName>ppt_y</p:attrName>
                                        </p:attrNameLst>
                                      </p:cBhvr>
                                      <p:rCtr x="-938" y="-5949"/>
                                    </p:animMotion>
                                  </p:childTnLst>
                                </p:cTn>
                              </p:par>
                              <p:par>
                                <p:cTn id="394" presetID="0" presetClass="path" presetSubtype="0" fill="hold" nodeType="withEffect">
                                  <p:stCondLst>
                                    <p:cond delay="0"/>
                                  </p:stCondLst>
                                  <p:childTnLst>
                                    <p:animMotion origin="layout" path="M -3.61111E-6 -3.7037E-7 C 0.00539 -0.02106 0.02552 -0.10023 0.03212 -0.12662 " pathEditMode="relative" rAng="0" ptsTypes="AA">
                                      <p:cBhvr>
                                        <p:cTn id="395" dur="1000" fill="hold"/>
                                        <p:tgtEl>
                                          <p:spTgt spid="24014"/>
                                        </p:tgtEl>
                                        <p:attrNameLst>
                                          <p:attrName>ppt_x</p:attrName>
                                          <p:attrName>ppt_y</p:attrName>
                                        </p:attrNameLst>
                                      </p:cBhvr>
                                      <p:rCtr x="1597" y="-6343"/>
                                    </p:animMotion>
                                  </p:childTnLst>
                                </p:cTn>
                              </p:par>
                              <p:par>
                                <p:cTn id="396" presetID="0" presetClass="path" presetSubtype="0" fill="hold" nodeType="withEffect">
                                  <p:stCondLst>
                                    <p:cond delay="0"/>
                                  </p:stCondLst>
                                  <p:childTnLst>
                                    <p:animMotion origin="layout" path="M 2.77778E-6 -4.44444E-6 C 0.03038 -0.00532 0.14427 -0.02523 0.18229 -0.03194 " pathEditMode="relative" rAng="0" ptsTypes="AA">
                                      <p:cBhvr>
                                        <p:cTn id="397" dur="1000" fill="hold"/>
                                        <p:tgtEl>
                                          <p:spTgt spid="24194"/>
                                        </p:tgtEl>
                                        <p:attrNameLst>
                                          <p:attrName>ppt_x</p:attrName>
                                          <p:attrName>ppt_y</p:attrName>
                                        </p:attrNameLst>
                                      </p:cBhvr>
                                      <p:rCtr x="9115" y="-1597"/>
                                    </p:animMotion>
                                  </p:childTnLst>
                                </p:cTn>
                              </p:par>
                              <p:par>
                                <p:cTn id="398" presetID="0" presetClass="path" presetSubtype="0" fill="hold" nodeType="withEffect">
                                  <p:stCondLst>
                                    <p:cond delay="0"/>
                                  </p:stCondLst>
                                  <p:childTnLst>
                                    <p:animMotion origin="layout" path="M -2.77778E-7 4.81481E-6 C -0.00746 0.00115 -0.03819 0.01342 -0.04462 0.00648 C -0.05104 -0.00047 -0.03958 -0.03149 -0.03837 -0.04144 " pathEditMode="relative" rAng="0" ptsTypes="AAA">
                                      <p:cBhvr>
                                        <p:cTn id="399" dur="1000" fill="hold"/>
                                        <p:tgtEl>
                                          <p:spTgt spid="24074"/>
                                        </p:tgtEl>
                                        <p:attrNameLst>
                                          <p:attrName>ppt_x</p:attrName>
                                          <p:attrName>ppt_y</p:attrName>
                                        </p:attrNameLst>
                                      </p:cBhvr>
                                      <p:rCtr x="-2344" y="-1644"/>
                                    </p:animMotion>
                                  </p:childTnLst>
                                </p:cTn>
                              </p:par>
                              <p:par>
                                <p:cTn id="400" presetID="0" presetClass="path" presetSubtype="0" fill="hold" nodeType="withEffect">
                                  <p:stCondLst>
                                    <p:cond delay="0"/>
                                  </p:stCondLst>
                                  <p:childTnLst>
                                    <p:animMotion origin="layout" path="M -4.72222E-6 -1.48148E-6 C -0.00538 0.01898 -0.02569 0.09051 -0.03246 0.11435 " pathEditMode="relative" rAng="0" ptsTypes="AA">
                                      <p:cBhvr>
                                        <p:cTn id="401" dur="1000" fill="hold"/>
                                        <p:tgtEl>
                                          <p:spTgt spid="24044"/>
                                        </p:tgtEl>
                                        <p:attrNameLst>
                                          <p:attrName>ppt_x</p:attrName>
                                          <p:attrName>ppt_y</p:attrName>
                                        </p:attrNameLst>
                                      </p:cBhvr>
                                      <p:rCtr x="-1632" y="5718"/>
                                    </p:animMotion>
                                  </p:childTnLst>
                                </p:cTn>
                              </p:par>
                              <p:par>
                                <p:cTn id="402" presetID="0" presetClass="path" presetSubtype="0" fill="hold" nodeType="withEffect">
                                  <p:stCondLst>
                                    <p:cond delay="0"/>
                                  </p:stCondLst>
                                  <p:childTnLst>
                                    <p:animMotion origin="layout" path="M 5E-6 -3.7037E-6 C -0.00782 0.00162 -0.03264 -0.00532 -0.0474 0.00996 C -0.06215 0.02524 -0.07987 0.07477 -0.08837 0.0919 " pathEditMode="relative" rAng="0" ptsTypes="AAA">
                                      <p:cBhvr>
                                        <p:cTn id="403" dur="1000" fill="hold"/>
                                        <p:tgtEl>
                                          <p:spTgt spid="24164"/>
                                        </p:tgtEl>
                                        <p:attrNameLst>
                                          <p:attrName>ppt_x</p:attrName>
                                          <p:attrName>ppt_y</p:attrName>
                                        </p:attrNameLst>
                                      </p:cBhvr>
                                      <p:rCtr x="-4427" y="4583"/>
                                    </p:animMotion>
                                  </p:childTnLst>
                                </p:cTn>
                              </p:par>
                              <p:par>
                                <p:cTn id="404" presetID="0" presetClass="path" presetSubtype="0" fill="hold" nodeType="withEffect">
                                  <p:stCondLst>
                                    <p:cond delay="0"/>
                                  </p:stCondLst>
                                  <p:childTnLst>
                                    <p:animMotion origin="layout" path="M 2.77778E-7 4.81481E-6 C -0.00069 -0.00556 -0.01458 -0.03033 -0.00417 -0.03403 C 0.00625 -0.03774 0.0441 -0.0294 0.0625 -0.022 C 0.0809 -0.01459 0.09705 0.0037 0.10608 0.01041 " pathEditMode="relative" rAng="0" ptsTypes="AAAA">
                                      <p:cBhvr>
                                        <p:cTn id="405" dur="1000" fill="hold"/>
                                        <p:tgtEl>
                                          <p:spTgt spid="24254"/>
                                        </p:tgtEl>
                                        <p:attrNameLst>
                                          <p:attrName>ppt_x</p:attrName>
                                          <p:attrName>ppt_y</p:attrName>
                                        </p:attrNameLst>
                                      </p:cBhvr>
                                      <p:rCtr x="4896" y="-1227"/>
                                    </p:animMotion>
                                  </p:childTnLst>
                                </p:cTn>
                              </p:par>
                              <p:par>
                                <p:cTn id="406" presetID="0" presetClass="path" presetSubtype="0" fill="hold" nodeType="withEffect">
                                  <p:stCondLst>
                                    <p:cond delay="0"/>
                                  </p:stCondLst>
                                  <p:childTnLst>
                                    <p:animMotion origin="layout" path="M 5.55556E-7 -3.7037E-6 C -0.01441 0.00209 -0.05712 0.01366 -0.08681 0.0125 C -0.11649 0.01135 -0.15885 -0.00231 -0.17778 -0.00625 " pathEditMode="relative" rAng="0" ptsTypes="AAA">
                                      <p:cBhvr>
                                        <p:cTn id="407" dur="1000" fill="hold"/>
                                        <p:tgtEl>
                                          <p:spTgt spid="24224"/>
                                        </p:tgtEl>
                                        <p:attrNameLst>
                                          <p:attrName>ppt_x</p:attrName>
                                          <p:attrName>ppt_y</p:attrName>
                                        </p:attrNameLst>
                                      </p:cBhvr>
                                      <p:rCtr x="-8889" y="301"/>
                                    </p:animMotion>
                                  </p:childTnLst>
                                </p:cTn>
                              </p:par>
                            </p:childTnLst>
                          </p:cTn>
                        </p:par>
                      </p:childTnLst>
                    </p:cTn>
                  </p:par>
                  <p:par>
                    <p:cTn id="408" fill="hold">
                      <p:stCondLst>
                        <p:cond delay="indefinite"/>
                      </p:stCondLst>
                      <p:childTnLst>
                        <p:par>
                          <p:cTn id="409" fill="hold">
                            <p:stCondLst>
                              <p:cond delay="0"/>
                            </p:stCondLst>
                            <p:childTnLst>
                              <p:par>
                                <p:cTn id="410" presetID="1" presetClass="entr" presetSubtype="0" fill="hold" nodeType="clickEffect">
                                  <p:stCondLst>
                                    <p:cond delay="0"/>
                                  </p:stCondLst>
                                  <p:childTnLst>
                                    <p:set>
                                      <p:cBhvr>
                                        <p:cTn id="411" dur="1" fill="hold">
                                          <p:stCondLst>
                                            <p:cond delay="0"/>
                                          </p:stCondLst>
                                        </p:cTn>
                                        <p:tgtEl>
                                          <p:spTgt spid="238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animBg="1"/>
      <p:bldP spid="23557" grpId="0"/>
      <p:bldP spid="23557" grpId="1"/>
      <p:bldP spid="23558" grpId="0"/>
      <p:bldP spid="23558" grpId="1"/>
      <p:bldP spid="23589" grpId="0" animBg="1"/>
      <p:bldP spid="23589" grpId="1" animBg="1"/>
      <p:bldP spid="23830" grpId="0" animBg="1"/>
      <p:bldP spid="23875" grpId="0" animBg="1"/>
      <p:bldP spid="23876" grpId="0" animBg="1"/>
      <p:bldP spid="23877" grpId="0" animBg="1"/>
      <p:bldP spid="23878" grpId="0" animBg="1"/>
      <p:bldP spid="23879" grpId="0" animBg="1"/>
      <p:bldP spid="23879" grpId="1" animBg="1"/>
      <p:bldP spid="23947" grpId="0" animBg="1"/>
      <p:bldP spid="23947" grpId="1" animBg="1"/>
      <p:bldP spid="23948" grpId="0" animBg="1"/>
      <p:bldP spid="23967" grpId="0" animBg="1"/>
      <p:bldP spid="23968" grpId="0" animBg="1"/>
      <p:bldP spid="23968" grpId="1" animBg="1"/>
      <p:bldP spid="73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happens when a substance dissolves?</a:t>
            </a:r>
          </a:p>
        </p:txBody>
      </p:sp>
      <p:sp>
        <p:nvSpPr>
          <p:cNvPr id="3" name="TextBox 2"/>
          <p:cNvSpPr txBox="1"/>
          <p:nvPr/>
        </p:nvSpPr>
        <p:spPr>
          <a:xfrm>
            <a:off x="77002" y="3604049"/>
            <a:ext cx="8990798" cy="400110"/>
          </a:xfrm>
          <a:prstGeom prst="rect">
            <a:avLst/>
          </a:prstGeom>
          <a:solidFill>
            <a:srgbClr val="FFCC66"/>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dirty="0">
                <a:solidFill>
                  <a:prstClr val="black"/>
                </a:solidFill>
                <a:latin typeface="Calibri"/>
              </a:rPr>
              <a:t>Solutions of Molecules with Covalent Bonds</a:t>
            </a: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sp>
        <p:nvSpPr>
          <p:cNvPr id="105" name="TextBox 104"/>
          <p:cNvSpPr txBox="1"/>
          <p:nvPr/>
        </p:nvSpPr>
        <p:spPr>
          <a:xfrm>
            <a:off x="506657" y="5776510"/>
            <a:ext cx="3193858"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Sugar Crystals</a:t>
            </a:r>
            <a:b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br>
            <a:r>
              <a:rPr kumimoji="0" lang="en-US" b="1" i="1" u="none" strike="noStrike" kern="1200" cap="none" spc="0" normalizeH="0" baseline="0" noProof="0" dirty="0">
                <a:ln>
                  <a:noFill/>
                </a:ln>
                <a:effectLst/>
                <a:uLnTx/>
                <a:uFillTx/>
                <a:latin typeface="Calibri"/>
                <a:ea typeface="+mn-ea"/>
                <a:cs typeface="+mn-cs"/>
              </a:rPr>
              <a:t>Text color indicates different</a:t>
            </a:r>
            <a:r>
              <a:rPr kumimoji="0" lang="en-US" b="1" i="1" u="none" strike="noStrike" kern="1200" cap="none" spc="0" normalizeH="0" noProof="0" dirty="0">
                <a:ln>
                  <a:noFill/>
                </a:ln>
                <a:effectLst/>
                <a:uLnTx/>
                <a:uFillTx/>
                <a:latin typeface="Calibri"/>
                <a:ea typeface="+mn-ea"/>
                <a:cs typeface="+mn-cs"/>
              </a:rPr>
              <a:t> molecules of the same sugar.</a:t>
            </a:r>
            <a:endParaRPr kumimoji="0" lang="en-US" b="1" i="1" u="none" strike="noStrike" kern="1200" cap="none" spc="0" normalizeH="0" baseline="0" noProof="0" dirty="0">
              <a:ln>
                <a:noFill/>
              </a:ln>
              <a:effectLst/>
              <a:uLnTx/>
              <a:uFillTx/>
              <a:latin typeface="Calibri"/>
              <a:ea typeface="+mn-ea"/>
              <a:cs typeface="+mn-cs"/>
            </a:endParaRPr>
          </a:p>
        </p:txBody>
      </p:sp>
      <p:grpSp>
        <p:nvGrpSpPr>
          <p:cNvPr id="16" name="Group 15"/>
          <p:cNvGrpSpPr/>
          <p:nvPr/>
        </p:nvGrpSpPr>
        <p:grpSpPr>
          <a:xfrm>
            <a:off x="-4079" y="4010884"/>
            <a:ext cx="4215330" cy="1746847"/>
            <a:chOff x="102180" y="1000419"/>
            <a:chExt cx="4215330" cy="1746847"/>
          </a:xfrm>
        </p:grpSpPr>
        <p:grpSp>
          <p:nvGrpSpPr>
            <p:cNvPr id="44" name="Group 282"/>
            <p:cNvGrpSpPr>
              <a:grpSpLocks/>
            </p:cNvGrpSpPr>
            <p:nvPr/>
          </p:nvGrpSpPr>
          <p:grpSpPr bwMode="auto">
            <a:xfrm>
              <a:off x="150305" y="1685228"/>
              <a:ext cx="2217738" cy="1062038"/>
              <a:chOff x="1954" y="714"/>
              <a:chExt cx="1397" cy="669"/>
            </a:xfrm>
          </p:grpSpPr>
          <p:sp>
            <p:nvSpPr>
              <p:cNvPr id="53" name="Text Box 283"/>
              <p:cNvSpPr txBox="1">
                <a:spLocks noChangeArrowheads="1"/>
              </p:cNvSpPr>
              <p:nvPr/>
            </p:nvSpPr>
            <p:spPr bwMode="auto">
              <a:xfrm>
                <a:off x="2323" y="837"/>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b="1">
                    <a:solidFill>
                      <a:srgbClr val="FFC000"/>
                    </a:solidFill>
                    <a:latin typeface="Calibri" pitchFamily="34" charset="0"/>
                  </a:rPr>
                  <a:t>O</a:t>
                </a:r>
              </a:p>
            </p:txBody>
          </p:sp>
          <p:sp>
            <p:nvSpPr>
              <p:cNvPr id="54" name="AutoShape 284"/>
              <p:cNvSpPr>
                <a:spLocks noChangeArrowheads="1"/>
              </p:cNvSpPr>
              <p:nvPr/>
            </p:nvSpPr>
            <p:spPr bwMode="auto">
              <a:xfrm>
                <a:off x="2150" y="911"/>
                <a:ext cx="341" cy="368"/>
              </a:xfrm>
              <a:prstGeom prst="hexagon">
                <a:avLst>
                  <a:gd name="adj" fmla="val 28704"/>
                  <a:gd name="vf" fmla="val 115470"/>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solidFill>
                    <a:srgbClr val="FFC000"/>
                  </a:solidFill>
                </a:endParaRPr>
              </a:p>
            </p:txBody>
          </p:sp>
          <p:sp>
            <p:nvSpPr>
              <p:cNvPr id="57" name="Text Box 285"/>
              <p:cNvSpPr txBox="1">
                <a:spLocks noChangeArrowheads="1"/>
              </p:cNvSpPr>
              <p:nvPr/>
            </p:nvSpPr>
            <p:spPr bwMode="auto">
              <a:xfrm>
                <a:off x="2128" y="714"/>
                <a:ext cx="4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FFC000"/>
                    </a:solidFill>
                    <a:latin typeface="Calibri" pitchFamily="34" charset="0"/>
                  </a:rPr>
                  <a:t>CH</a:t>
                </a:r>
                <a:r>
                  <a:rPr lang="en-US" sz="1000" baseline="-25000">
                    <a:solidFill>
                      <a:srgbClr val="FFC000"/>
                    </a:solidFill>
                    <a:latin typeface="Calibri" pitchFamily="34" charset="0"/>
                  </a:rPr>
                  <a:t>2</a:t>
                </a:r>
                <a:r>
                  <a:rPr lang="en-US" sz="1000">
                    <a:solidFill>
                      <a:srgbClr val="FFC000"/>
                    </a:solidFill>
                    <a:latin typeface="Calibri" pitchFamily="34" charset="0"/>
                  </a:rPr>
                  <a:t>OH</a:t>
                </a:r>
              </a:p>
            </p:txBody>
          </p:sp>
          <p:sp>
            <p:nvSpPr>
              <p:cNvPr id="60" name="Text Box 286"/>
              <p:cNvSpPr txBox="1">
                <a:spLocks noChangeArrowheads="1"/>
              </p:cNvSpPr>
              <p:nvPr/>
            </p:nvSpPr>
            <p:spPr bwMode="auto">
              <a:xfrm>
                <a:off x="2056" y="882"/>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a:t>
                </a:r>
                <a:endParaRPr lang="en-US" sz="1000" baseline="-25000">
                  <a:solidFill>
                    <a:srgbClr val="FFC000"/>
                  </a:solidFill>
                  <a:latin typeface="Calibri" pitchFamily="34" charset="0"/>
                </a:endParaRPr>
              </a:p>
            </p:txBody>
          </p:sp>
          <p:sp>
            <p:nvSpPr>
              <p:cNvPr id="61" name="Text Box 287"/>
              <p:cNvSpPr txBox="1">
                <a:spLocks noChangeArrowheads="1"/>
              </p:cNvSpPr>
              <p:nvPr/>
            </p:nvSpPr>
            <p:spPr bwMode="auto">
              <a:xfrm>
                <a:off x="1954" y="1058"/>
                <a:ext cx="29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HO</a:t>
                </a:r>
              </a:p>
            </p:txBody>
          </p:sp>
          <p:sp>
            <p:nvSpPr>
              <p:cNvPr id="62" name="Text Box 288"/>
              <p:cNvSpPr txBox="1">
                <a:spLocks noChangeArrowheads="1"/>
              </p:cNvSpPr>
              <p:nvPr/>
            </p:nvSpPr>
            <p:spPr bwMode="auto">
              <a:xfrm>
                <a:off x="2142" y="1042"/>
                <a:ext cx="28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OH</a:t>
                </a:r>
              </a:p>
            </p:txBody>
          </p:sp>
          <p:sp>
            <p:nvSpPr>
              <p:cNvPr id="63" name="Text Box 289"/>
              <p:cNvSpPr txBox="1">
                <a:spLocks noChangeArrowheads="1"/>
              </p:cNvSpPr>
              <p:nvPr/>
            </p:nvSpPr>
            <p:spPr bwMode="auto">
              <a:xfrm>
                <a:off x="2169" y="1229"/>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a:t>
                </a:r>
              </a:p>
            </p:txBody>
          </p:sp>
          <p:sp>
            <p:nvSpPr>
              <p:cNvPr id="64" name="Line 290"/>
              <p:cNvSpPr>
                <a:spLocks noChangeShapeType="1"/>
              </p:cNvSpPr>
              <p:nvPr/>
            </p:nvSpPr>
            <p:spPr bwMode="auto">
              <a:xfrm>
                <a:off x="2235" y="116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65" name="Line 291"/>
              <p:cNvSpPr>
                <a:spLocks noChangeShapeType="1"/>
              </p:cNvSpPr>
              <p:nvPr/>
            </p:nvSpPr>
            <p:spPr bwMode="auto">
              <a:xfrm>
                <a:off x="2235" y="1211"/>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66" name="Text Box 292"/>
              <p:cNvSpPr txBox="1">
                <a:spLocks noChangeArrowheads="1"/>
              </p:cNvSpPr>
              <p:nvPr/>
            </p:nvSpPr>
            <p:spPr bwMode="auto">
              <a:xfrm>
                <a:off x="2321" y="1048"/>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dirty="0">
                    <a:solidFill>
                      <a:srgbClr val="FFC000"/>
                    </a:solidFill>
                    <a:latin typeface="Calibri" pitchFamily="34" charset="0"/>
                  </a:rPr>
                  <a:t>H</a:t>
                </a:r>
              </a:p>
            </p:txBody>
          </p:sp>
          <p:sp>
            <p:nvSpPr>
              <p:cNvPr id="67" name="Text Box 293"/>
              <p:cNvSpPr txBox="1">
                <a:spLocks noChangeArrowheads="1"/>
              </p:cNvSpPr>
              <p:nvPr/>
            </p:nvSpPr>
            <p:spPr bwMode="auto">
              <a:xfrm>
                <a:off x="2327" y="1213"/>
                <a:ext cx="3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FFC000"/>
                    </a:solidFill>
                    <a:latin typeface="Calibri" pitchFamily="34" charset="0"/>
                  </a:rPr>
                  <a:t>OH</a:t>
                </a:r>
              </a:p>
            </p:txBody>
          </p:sp>
          <p:sp>
            <p:nvSpPr>
              <p:cNvPr id="68" name="Line 294"/>
              <p:cNvSpPr>
                <a:spLocks noChangeShapeType="1"/>
              </p:cNvSpPr>
              <p:nvPr/>
            </p:nvSpPr>
            <p:spPr bwMode="auto">
              <a:xfrm>
                <a:off x="2405" y="1162"/>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69" name="Line 295"/>
              <p:cNvSpPr>
                <a:spLocks noChangeShapeType="1"/>
              </p:cNvSpPr>
              <p:nvPr/>
            </p:nvSpPr>
            <p:spPr bwMode="auto">
              <a:xfrm>
                <a:off x="2405" y="120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70" name="Line 296"/>
              <p:cNvSpPr>
                <a:spLocks noChangeShapeType="1"/>
              </p:cNvSpPr>
              <p:nvPr/>
            </p:nvSpPr>
            <p:spPr bwMode="auto">
              <a:xfrm>
                <a:off x="2147"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71" name="Line 297"/>
              <p:cNvSpPr>
                <a:spLocks noChangeShapeType="1"/>
              </p:cNvSpPr>
              <p:nvPr/>
            </p:nvSpPr>
            <p:spPr bwMode="auto">
              <a:xfrm>
                <a:off x="2147"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72" name="Text Box 298"/>
              <p:cNvSpPr txBox="1">
                <a:spLocks noChangeArrowheads="1"/>
              </p:cNvSpPr>
              <p:nvPr/>
            </p:nvSpPr>
            <p:spPr bwMode="auto">
              <a:xfrm>
                <a:off x="2429" y="924"/>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a:t>
                </a:r>
                <a:endParaRPr lang="en-US" sz="1000" baseline="-25000">
                  <a:solidFill>
                    <a:srgbClr val="FFC000"/>
                  </a:solidFill>
                  <a:latin typeface="Calibri" pitchFamily="34" charset="0"/>
                </a:endParaRPr>
              </a:p>
            </p:txBody>
          </p:sp>
          <p:sp>
            <p:nvSpPr>
              <p:cNvPr id="73" name="Text Box 299"/>
              <p:cNvSpPr txBox="1">
                <a:spLocks noChangeArrowheads="1"/>
              </p:cNvSpPr>
              <p:nvPr/>
            </p:nvSpPr>
            <p:spPr bwMode="auto">
              <a:xfrm>
                <a:off x="2480" y="1081"/>
                <a:ext cx="1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O</a:t>
                </a:r>
              </a:p>
            </p:txBody>
          </p:sp>
          <p:sp>
            <p:nvSpPr>
              <p:cNvPr id="74" name="Line 300"/>
              <p:cNvSpPr>
                <a:spLocks noChangeShapeType="1"/>
              </p:cNvSpPr>
              <p:nvPr/>
            </p:nvSpPr>
            <p:spPr bwMode="auto">
              <a:xfrm>
                <a:off x="2496"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75" name="Line 301"/>
              <p:cNvSpPr>
                <a:spLocks noChangeShapeType="1"/>
              </p:cNvSpPr>
              <p:nvPr/>
            </p:nvSpPr>
            <p:spPr bwMode="auto">
              <a:xfrm>
                <a:off x="2496"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76" name="Text Box 302"/>
              <p:cNvSpPr txBox="1">
                <a:spLocks noChangeArrowheads="1"/>
              </p:cNvSpPr>
              <p:nvPr/>
            </p:nvSpPr>
            <p:spPr bwMode="auto">
              <a:xfrm>
                <a:off x="2169" y="926"/>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a:t>
                </a:r>
              </a:p>
            </p:txBody>
          </p:sp>
          <p:sp>
            <p:nvSpPr>
              <p:cNvPr id="77" name="Line 303"/>
              <p:cNvSpPr>
                <a:spLocks noChangeShapeType="1"/>
              </p:cNvSpPr>
              <p:nvPr/>
            </p:nvSpPr>
            <p:spPr bwMode="auto">
              <a:xfrm>
                <a:off x="2235" y="864"/>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78" name="Line 304"/>
              <p:cNvSpPr>
                <a:spLocks noChangeShapeType="1"/>
              </p:cNvSpPr>
              <p:nvPr/>
            </p:nvSpPr>
            <p:spPr bwMode="auto">
              <a:xfrm>
                <a:off x="2235" y="908"/>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FFC000"/>
                  </a:solidFill>
                </a:endParaRPr>
              </a:p>
            </p:txBody>
          </p:sp>
          <p:sp>
            <p:nvSpPr>
              <p:cNvPr id="79" name="AutoShape 305"/>
              <p:cNvSpPr>
                <a:spLocks noChangeArrowheads="1"/>
              </p:cNvSpPr>
              <p:nvPr/>
            </p:nvSpPr>
            <p:spPr bwMode="auto">
              <a:xfrm>
                <a:off x="2659" y="970"/>
                <a:ext cx="366" cy="302"/>
              </a:xfrm>
              <a:prstGeom prst="pentagon">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80" name="Text Box 306"/>
              <p:cNvSpPr txBox="1">
                <a:spLocks noChangeArrowheads="1"/>
              </p:cNvSpPr>
              <p:nvPr/>
            </p:nvSpPr>
            <p:spPr bwMode="auto">
              <a:xfrm>
                <a:off x="2744" y="961"/>
                <a:ext cx="1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O</a:t>
                </a:r>
              </a:p>
            </p:txBody>
          </p:sp>
          <p:sp>
            <p:nvSpPr>
              <p:cNvPr id="81" name="Text Box 307"/>
              <p:cNvSpPr txBox="1">
                <a:spLocks noChangeArrowheads="1"/>
              </p:cNvSpPr>
              <p:nvPr/>
            </p:nvSpPr>
            <p:spPr bwMode="auto">
              <a:xfrm>
                <a:off x="2745" y="1055"/>
                <a:ext cx="3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HO</a:t>
                </a:r>
              </a:p>
            </p:txBody>
          </p:sp>
          <p:sp>
            <p:nvSpPr>
              <p:cNvPr id="82" name="Text Box 308"/>
              <p:cNvSpPr txBox="1">
                <a:spLocks noChangeArrowheads="1"/>
              </p:cNvSpPr>
              <p:nvPr/>
            </p:nvSpPr>
            <p:spPr bwMode="auto">
              <a:xfrm>
                <a:off x="2646" y="1043"/>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a:t>
                </a:r>
              </a:p>
            </p:txBody>
          </p:sp>
          <p:sp>
            <p:nvSpPr>
              <p:cNvPr id="83" name="Text Box 309"/>
              <p:cNvSpPr txBox="1">
                <a:spLocks noChangeArrowheads="1"/>
              </p:cNvSpPr>
              <p:nvPr/>
            </p:nvSpPr>
            <p:spPr bwMode="auto">
              <a:xfrm>
                <a:off x="2792" y="1204"/>
                <a:ext cx="319"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FFC000"/>
                    </a:solidFill>
                    <a:latin typeface="Calibri" pitchFamily="34" charset="0"/>
                  </a:rPr>
                  <a:t>H</a:t>
                </a:r>
              </a:p>
            </p:txBody>
          </p:sp>
          <p:sp>
            <p:nvSpPr>
              <p:cNvPr id="84" name="Text Box 310"/>
              <p:cNvSpPr txBox="1">
                <a:spLocks noChangeArrowheads="1"/>
              </p:cNvSpPr>
              <p:nvPr/>
            </p:nvSpPr>
            <p:spPr bwMode="auto">
              <a:xfrm>
                <a:off x="2635" y="1210"/>
                <a:ext cx="37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FFC000"/>
                    </a:solidFill>
                    <a:latin typeface="Calibri" pitchFamily="34" charset="0"/>
                  </a:rPr>
                  <a:t>OH</a:t>
                </a:r>
              </a:p>
            </p:txBody>
          </p:sp>
          <p:sp>
            <p:nvSpPr>
              <p:cNvPr id="85" name="Line 311"/>
              <p:cNvSpPr>
                <a:spLocks noChangeShapeType="1"/>
              </p:cNvSpPr>
              <p:nvPr/>
            </p:nvSpPr>
            <p:spPr bwMode="auto">
              <a:xfrm>
                <a:off x="2729"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86" name="Line 312"/>
              <p:cNvSpPr>
                <a:spLocks noChangeShapeType="1"/>
              </p:cNvSpPr>
              <p:nvPr/>
            </p:nvSpPr>
            <p:spPr bwMode="auto">
              <a:xfrm>
                <a:off x="2729"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87" name="Line 313"/>
              <p:cNvSpPr>
                <a:spLocks noChangeShapeType="1"/>
              </p:cNvSpPr>
              <p:nvPr/>
            </p:nvSpPr>
            <p:spPr bwMode="auto">
              <a:xfrm>
                <a:off x="2952"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88" name="Line 314"/>
              <p:cNvSpPr>
                <a:spLocks noChangeShapeType="1"/>
              </p:cNvSpPr>
              <p:nvPr/>
            </p:nvSpPr>
            <p:spPr bwMode="auto">
              <a:xfrm>
                <a:off x="2952"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89" name="Line 315"/>
              <p:cNvSpPr>
                <a:spLocks noChangeShapeType="1"/>
              </p:cNvSpPr>
              <p:nvPr/>
            </p:nvSpPr>
            <p:spPr bwMode="auto">
              <a:xfrm>
                <a:off x="3029" y="1050"/>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90" name="Line 316"/>
              <p:cNvSpPr>
                <a:spLocks noChangeShapeType="1"/>
              </p:cNvSpPr>
              <p:nvPr/>
            </p:nvSpPr>
            <p:spPr bwMode="auto">
              <a:xfrm>
                <a:off x="3029" y="1095"/>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91" name="Text Box 317"/>
              <p:cNvSpPr txBox="1">
                <a:spLocks noChangeArrowheads="1"/>
              </p:cNvSpPr>
              <p:nvPr/>
            </p:nvSpPr>
            <p:spPr bwMode="auto">
              <a:xfrm>
                <a:off x="2933" y="917"/>
                <a:ext cx="41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FFC000"/>
                    </a:solidFill>
                    <a:latin typeface="Calibri" pitchFamily="34" charset="0"/>
                  </a:rPr>
                  <a:t>OH</a:t>
                </a:r>
              </a:p>
            </p:txBody>
          </p:sp>
          <p:sp>
            <p:nvSpPr>
              <p:cNvPr id="92" name="Text Box 318"/>
              <p:cNvSpPr txBox="1">
                <a:spLocks noChangeArrowheads="1"/>
              </p:cNvSpPr>
              <p:nvPr/>
            </p:nvSpPr>
            <p:spPr bwMode="auto">
              <a:xfrm>
                <a:off x="2958" y="1091"/>
                <a:ext cx="39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a:solidFill>
                      <a:srgbClr val="FFC000"/>
                    </a:solidFill>
                    <a:latin typeface="Calibri" pitchFamily="34" charset="0"/>
                  </a:rPr>
                  <a:t>CH</a:t>
                </a:r>
                <a:r>
                  <a:rPr lang="en-US" sz="1000" baseline="-25000" dirty="0">
                    <a:solidFill>
                      <a:srgbClr val="FFC000"/>
                    </a:solidFill>
                    <a:latin typeface="Calibri" pitchFamily="34" charset="0"/>
                  </a:rPr>
                  <a:t>2</a:t>
                </a:r>
                <a:r>
                  <a:rPr lang="en-US" sz="1000" dirty="0">
                    <a:solidFill>
                      <a:srgbClr val="FFC000"/>
                    </a:solidFill>
                    <a:latin typeface="Calibri" pitchFamily="34" charset="0"/>
                  </a:rPr>
                  <a:t>OH</a:t>
                </a:r>
              </a:p>
            </p:txBody>
          </p:sp>
          <p:sp>
            <p:nvSpPr>
              <p:cNvPr id="93" name="Text Box 319"/>
              <p:cNvSpPr txBox="1">
                <a:spLocks noChangeArrowheads="1"/>
              </p:cNvSpPr>
              <p:nvPr/>
            </p:nvSpPr>
            <p:spPr bwMode="auto">
              <a:xfrm>
                <a:off x="2568" y="870"/>
                <a:ext cx="51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FFC000"/>
                    </a:solidFill>
                    <a:latin typeface="Calibri" pitchFamily="34" charset="0"/>
                  </a:rPr>
                  <a:t>OHCH</a:t>
                </a:r>
                <a:r>
                  <a:rPr lang="en-US" sz="1000" baseline="-25000">
                    <a:solidFill>
                      <a:srgbClr val="FFC000"/>
                    </a:solidFill>
                    <a:latin typeface="Calibri" pitchFamily="34" charset="0"/>
                  </a:rPr>
                  <a:t>2</a:t>
                </a:r>
              </a:p>
            </p:txBody>
          </p:sp>
          <p:sp>
            <p:nvSpPr>
              <p:cNvPr id="94" name="Line 320"/>
              <p:cNvSpPr>
                <a:spLocks noChangeShapeType="1"/>
              </p:cNvSpPr>
              <p:nvPr/>
            </p:nvSpPr>
            <p:spPr bwMode="auto">
              <a:xfrm>
                <a:off x="2654" y="1011"/>
                <a:ext cx="0" cy="8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95" name="Line 321"/>
              <p:cNvSpPr>
                <a:spLocks noChangeShapeType="1"/>
              </p:cNvSpPr>
              <p:nvPr/>
            </p:nvSpPr>
            <p:spPr bwMode="auto">
              <a:xfrm rot="-3600000">
                <a:off x="2520" y="1088"/>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sp>
            <p:nvSpPr>
              <p:cNvPr id="96" name="Line 322"/>
              <p:cNvSpPr>
                <a:spLocks noChangeShapeType="1"/>
              </p:cNvSpPr>
              <p:nvPr/>
            </p:nvSpPr>
            <p:spPr bwMode="auto">
              <a:xfrm rot="3600000" flipH="1">
                <a:off x="2636" y="1092"/>
                <a:ext cx="0" cy="3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FFC000"/>
                  </a:solidFill>
                </a:endParaRPr>
              </a:p>
            </p:txBody>
          </p:sp>
        </p:grpSp>
        <p:grpSp>
          <p:nvGrpSpPr>
            <p:cNvPr id="106" name="Group 282"/>
            <p:cNvGrpSpPr>
              <a:grpSpLocks/>
            </p:cNvGrpSpPr>
            <p:nvPr/>
          </p:nvGrpSpPr>
          <p:grpSpPr bwMode="auto">
            <a:xfrm>
              <a:off x="2099772" y="1685228"/>
              <a:ext cx="2217738" cy="1062038"/>
              <a:chOff x="1954" y="714"/>
              <a:chExt cx="1397" cy="669"/>
            </a:xfrm>
          </p:grpSpPr>
          <p:sp>
            <p:nvSpPr>
              <p:cNvPr id="107" name="Text Box 283"/>
              <p:cNvSpPr txBox="1">
                <a:spLocks noChangeArrowheads="1"/>
              </p:cNvSpPr>
              <p:nvPr/>
            </p:nvSpPr>
            <p:spPr bwMode="auto">
              <a:xfrm>
                <a:off x="2323" y="837"/>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b="1">
                    <a:solidFill>
                      <a:srgbClr val="C00000"/>
                    </a:solidFill>
                    <a:latin typeface="Calibri" pitchFamily="34" charset="0"/>
                  </a:rPr>
                  <a:t>O</a:t>
                </a:r>
              </a:p>
            </p:txBody>
          </p:sp>
          <p:sp>
            <p:nvSpPr>
              <p:cNvPr id="108" name="AutoShape 284"/>
              <p:cNvSpPr>
                <a:spLocks noChangeArrowheads="1"/>
              </p:cNvSpPr>
              <p:nvPr/>
            </p:nvSpPr>
            <p:spPr bwMode="auto">
              <a:xfrm>
                <a:off x="2150" y="911"/>
                <a:ext cx="341" cy="368"/>
              </a:xfrm>
              <a:prstGeom prst="hexagon">
                <a:avLst>
                  <a:gd name="adj" fmla="val 28704"/>
                  <a:gd name="vf" fmla="val 115470"/>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solidFill>
                    <a:srgbClr val="C00000"/>
                  </a:solidFill>
                </a:endParaRPr>
              </a:p>
            </p:txBody>
          </p:sp>
          <p:sp>
            <p:nvSpPr>
              <p:cNvPr id="109" name="Text Box 285"/>
              <p:cNvSpPr txBox="1">
                <a:spLocks noChangeArrowheads="1"/>
              </p:cNvSpPr>
              <p:nvPr/>
            </p:nvSpPr>
            <p:spPr bwMode="auto">
              <a:xfrm>
                <a:off x="2128" y="714"/>
                <a:ext cx="4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C00000"/>
                    </a:solidFill>
                    <a:latin typeface="Calibri" pitchFamily="34" charset="0"/>
                  </a:rPr>
                  <a:t>CH</a:t>
                </a:r>
                <a:r>
                  <a:rPr lang="en-US" sz="1000" baseline="-25000">
                    <a:solidFill>
                      <a:srgbClr val="C00000"/>
                    </a:solidFill>
                    <a:latin typeface="Calibri" pitchFamily="34" charset="0"/>
                  </a:rPr>
                  <a:t>2</a:t>
                </a:r>
                <a:r>
                  <a:rPr lang="en-US" sz="1000">
                    <a:solidFill>
                      <a:srgbClr val="C00000"/>
                    </a:solidFill>
                    <a:latin typeface="Calibri" pitchFamily="34" charset="0"/>
                  </a:rPr>
                  <a:t>OH</a:t>
                </a:r>
              </a:p>
            </p:txBody>
          </p:sp>
          <p:sp>
            <p:nvSpPr>
              <p:cNvPr id="110" name="Text Box 286"/>
              <p:cNvSpPr txBox="1">
                <a:spLocks noChangeArrowheads="1"/>
              </p:cNvSpPr>
              <p:nvPr/>
            </p:nvSpPr>
            <p:spPr bwMode="auto">
              <a:xfrm>
                <a:off x="2056" y="882"/>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a:t>
                </a:r>
                <a:endParaRPr lang="en-US" sz="1000" baseline="-25000">
                  <a:solidFill>
                    <a:srgbClr val="C00000"/>
                  </a:solidFill>
                  <a:latin typeface="Calibri" pitchFamily="34" charset="0"/>
                </a:endParaRPr>
              </a:p>
            </p:txBody>
          </p:sp>
          <p:sp>
            <p:nvSpPr>
              <p:cNvPr id="111" name="Text Box 287"/>
              <p:cNvSpPr txBox="1">
                <a:spLocks noChangeArrowheads="1"/>
              </p:cNvSpPr>
              <p:nvPr/>
            </p:nvSpPr>
            <p:spPr bwMode="auto">
              <a:xfrm>
                <a:off x="1954" y="1058"/>
                <a:ext cx="29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HO</a:t>
                </a:r>
              </a:p>
            </p:txBody>
          </p:sp>
          <p:sp>
            <p:nvSpPr>
              <p:cNvPr id="112" name="Text Box 288"/>
              <p:cNvSpPr txBox="1">
                <a:spLocks noChangeArrowheads="1"/>
              </p:cNvSpPr>
              <p:nvPr/>
            </p:nvSpPr>
            <p:spPr bwMode="auto">
              <a:xfrm>
                <a:off x="2142" y="1042"/>
                <a:ext cx="28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OH</a:t>
                </a:r>
              </a:p>
            </p:txBody>
          </p:sp>
          <p:sp>
            <p:nvSpPr>
              <p:cNvPr id="113" name="Text Box 289"/>
              <p:cNvSpPr txBox="1">
                <a:spLocks noChangeArrowheads="1"/>
              </p:cNvSpPr>
              <p:nvPr/>
            </p:nvSpPr>
            <p:spPr bwMode="auto">
              <a:xfrm>
                <a:off x="2169" y="1229"/>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a:t>
                </a:r>
              </a:p>
            </p:txBody>
          </p:sp>
          <p:sp>
            <p:nvSpPr>
              <p:cNvPr id="114" name="Line 290"/>
              <p:cNvSpPr>
                <a:spLocks noChangeShapeType="1"/>
              </p:cNvSpPr>
              <p:nvPr/>
            </p:nvSpPr>
            <p:spPr bwMode="auto">
              <a:xfrm>
                <a:off x="2235" y="116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15" name="Line 291"/>
              <p:cNvSpPr>
                <a:spLocks noChangeShapeType="1"/>
              </p:cNvSpPr>
              <p:nvPr/>
            </p:nvSpPr>
            <p:spPr bwMode="auto">
              <a:xfrm>
                <a:off x="2235" y="1211"/>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16" name="Text Box 292"/>
              <p:cNvSpPr txBox="1">
                <a:spLocks noChangeArrowheads="1"/>
              </p:cNvSpPr>
              <p:nvPr/>
            </p:nvSpPr>
            <p:spPr bwMode="auto">
              <a:xfrm>
                <a:off x="2321" y="1048"/>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dirty="0">
                    <a:solidFill>
                      <a:srgbClr val="C00000"/>
                    </a:solidFill>
                    <a:latin typeface="Calibri" pitchFamily="34" charset="0"/>
                  </a:rPr>
                  <a:t>H</a:t>
                </a:r>
              </a:p>
            </p:txBody>
          </p:sp>
          <p:sp>
            <p:nvSpPr>
              <p:cNvPr id="117" name="Text Box 293"/>
              <p:cNvSpPr txBox="1">
                <a:spLocks noChangeArrowheads="1"/>
              </p:cNvSpPr>
              <p:nvPr/>
            </p:nvSpPr>
            <p:spPr bwMode="auto">
              <a:xfrm>
                <a:off x="2327" y="1213"/>
                <a:ext cx="3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C00000"/>
                    </a:solidFill>
                    <a:latin typeface="Calibri" pitchFamily="34" charset="0"/>
                  </a:rPr>
                  <a:t>OH</a:t>
                </a:r>
              </a:p>
            </p:txBody>
          </p:sp>
          <p:sp>
            <p:nvSpPr>
              <p:cNvPr id="118" name="Line 294"/>
              <p:cNvSpPr>
                <a:spLocks noChangeShapeType="1"/>
              </p:cNvSpPr>
              <p:nvPr/>
            </p:nvSpPr>
            <p:spPr bwMode="auto">
              <a:xfrm>
                <a:off x="2405" y="1162"/>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19" name="Line 295"/>
              <p:cNvSpPr>
                <a:spLocks noChangeShapeType="1"/>
              </p:cNvSpPr>
              <p:nvPr/>
            </p:nvSpPr>
            <p:spPr bwMode="auto">
              <a:xfrm>
                <a:off x="2405" y="120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20" name="Line 296"/>
              <p:cNvSpPr>
                <a:spLocks noChangeShapeType="1"/>
              </p:cNvSpPr>
              <p:nvPr/>
            </p:nvSpPr>
            <p:spPr bwMode="auto">
              <a:xfrm>
                <a:off x="2147"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21" name="Line 297"/>
              <p:cNvSpPr>
                <a:spLocks noChangeShapeType="1"/>
              </p:cNvSpPr>
              <p:nvPr/>
            </p:nvSpPr>
            <p:spPr bwMode="auto">
              <a:xfrm>
                <a:off x="2147"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22" name="Text Box 298"/>
              <p:cNvSpPr txBox="1">
                <a:spLocks noChangeArrowheads="1"/>
              </p:cNvSpPr>
              <p:nvPr/>
            </p:nvSpPr>
            <p:spPr bwMode="auto">
              <a:xfrm>
                <a:off x="2429" y="924"/>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a:t>
                </a:r>
                <a:endParaRPr lang="en-US" sz="1000" baseline="-25000">
                  <a:solidFill>
                    <a:srgbClr val="C00000"/>
                  </a:solidFill>
                  <a:latin typeface="Calibri" pitchFamily="34" charset="0"/>
                </a:endParaRPr>
              </a:p>
            </p:txBody>
          </p:sp>
          <p:sp>
            <p:nvSpPr>
              <p:cNvPr id="123" name="Text Box 299"/>
              <p:cNvSpPr txBox="1">
                <a:spLocks noChangeArrowheads="1"/>
              </p:cNvSpPr>
              <p:nvPr/>
            </p:nvSpPr>
            <p:spPr bwMode="auto">
              <a:xfrm>
                <a:off x="2480" y="1081"/>
                <a:ext cx="1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O</a:t>
                </a:r>
              </a:p>
            </p:txBody>
          </p:sp>
          <p:sp>
            <p:nvSpPr>
              <p:cNvPr id="124" name="Line 300"/>
              <p:cNvSpPr>
                <a:spLocks noChangeShapeType="1"/>
              </p:cNvSpPr>
              <p:nvPr/>
            </p:nvSpPr>
            <p:spPr bwMode="auto">
              <a:xfrm>
                <a:off x="2496"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25" name="Line 301"/>
              <p:cNvSpPr>
                <a:spLocks noChangeShapeType="1"/>
              </p:cNvSpPr>
              <p:nvPr/>
            </p:nvSpPr>
            <p:spPr bwMode="auto">
              <a:xfrm>
                <a:off x="2496"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26" name="Text Box 302"/>
              <p:cNvSpPr txBox="1">
                <a:spLocks noChangeArrowheads="1"/>
              </p:cNvSpPr>
              <p:nvPr/>
            </p:nvSpPr>
            <p:spPr bwMode="auto">
              <a:xfrm>
                <a:off x="2169" y="926"/>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a:t>
                </a:r>
              </a:p>
            </p:txBody>
          </p:sp>
          <p:sp>
            <p:nvSpPr>
              <p:cNvPr id="127" name="Line 303"/>
              <p:cNvSpPr>
                <a:spLocks noChangeShapeType="1"/>
              </p:cNvSpPr>
              <p:nvPr/>
            </p:nvSpPr>
            <p:spPr bwMode="auto">
              <a:xfrm>
                <a:off x="2235" y="864"/>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28" name="Line 304"/>
              <p:cNvSpPr>
                <a:spLocks noChangeShapeType="1"/>
              </p:cNvSpPr>
              <p:nvPr/>
            </p:nvSpPr>
            <p:spPr bwMode="auto">
              <a:xfrm>
                <a:off x="2235" y="908"/>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C00000"/>
                  </a:solidFill>
                </a:endParaRPr>
              </a:p>
            </p:txBody>
          </p:sp>
          <p:sp>
            <p:nvSpPr>
              <p:cNvPr id="129" name="AutoShape 305"/>
              <p:cNvSpPr>
                <a:spLocks noChangeArrowheads="1"/>
              </p:cNvSpPr>
              <p:nvPr/>
            </p:nvSpPr>
            <p:spPr bwMode="auto">
              <a:xfrm>
                <a:off x="2659" y="970"/>
                <a:ext cx="366" cy="302"/>
              </a:xfrm>
              <a:prstGeom prst="pentagon">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30" name="Text Box 306"/>
              <p:cNvSpPr txBox="1">
                <a:spLocks noChangeArrowheads="1"/>
              </p:cNvSpPr>
              <p:nvPr/>
            </p:nvSpPr>
            <p:spPr bwMode="auto">
              <a:xfrm>
                <a:off x="2744" y="961"/>
                <a:ext cx="1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O</a:t>
                </a:r>
              </a:p>
            </p:txBody>
          </p:sp>
          <p:sp>
            <p:nvSpPr>
              <p:cNvPr id="131" name="Text Box 307"/>
              <p:cNvSpPr txBox="1">
                <a:spLocks noChangeArrowheads="1"/>
              </p:cNvSpPr>
              <p:nvPr/>
            </p:nvSpPr>
            <p:spPr bwMode="auto">
              <a:xfrm>
                <a:off x="2745" y="1055"/>
                <a:ext cx="3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HO</a:t>
                </a:r>
              </a:p>
            </p:txBody>
          </p:sp>
          <p:sp>
            <p:nvSpPr>
              <p:cNvPr id="132" name="Text Box 308"/>
              <p:cNvSpPr txBox="1">
                <a:spLocks noChangeArrowheads="1"/>
              </p:cNvSpPr>
              <p:nvPr/>
            </p:nvSpPr>
            <p:spPr bwMode="auto">
              <a:xfrm>
                <a:off x="2646" y="1043"/>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a:t>
                </a:r>
              </a:p>
            </p:txBody>
          </p:sp>
          <p:sp>
            <p:nvSpPr>
              <p:cNvPr id="133" name="Text Box 309"/>
              <p:cNvSpPr txBox="1">
                <a:spLocks noChangeArrowheads="1"/>
              </p:cNvSpPr>
              <p:nvPr/>
            </p:nvSpPr>
            <p:spPr bwMode="auto">
              <a:xfrm>
                <a:off x="2792" y="1204"/>
                <a:ext cx="319"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C00000"/>
                    </a:solidFill>
                    <a:latin typeface="Calibri" pitchFamily="34" charset="0"/>
                  </a:rPr>
                  <a:t>H</a:t>
                </a:r>
              </a:p>
            </p:txBody>
          </p:sp>
          <p:sp>
            <p:nvSpPr>
              <p:cNvPr id="134" name="Text Box 310"/>
              <p:cNvSpPr txBox="1">
                <a:spLocks noChangeArrowheads="1"/>
              </p:cNvSpPr>
              <p:nvPr/>
            </p:nvSpPr>
            <p:spPr bwMode="auto">
              <a:xfrm>
                <a:off x="2635" y="1210"/>
                <a:ext cx="37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C00000"/>
                    </a:solidFill>
                    <a:latin typeface="Calibri" pitchFamily="34" charset="0"/>
                  </a:rPr>
                  <a:t>OH</a:t>
                </a:r>
              </a:p>
            </p:txBody>
          </p:sp>
          <p:sp>
            <p:nvSpPr>
              <p:cNvPr id="135" name="Line 311"/>
              <p:cNvSpPr>
                <a:spLocks noChangeShapeType="1"/>
              </p:cNvSpPr>
              <p:nvPr/>
            </p:nvSpPr>
            <p:spPr bwMode="auto">
              <a:xfrm>
                <a:off x="2729"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36" name="Line 312"/>
              <p:cNvSpPr>
                <a:spLocks noChangeShapeType="1"/>
              </p:cNvSpPr>
              <p:nvPr/>
            </p:nvSpPr>
            <p:spPr bwMode="auto">
              <a:xfrm>
                <a:off x="2729"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37" name="Line 313"/>
              <p:cNvSpPr>
                <a:spLocks noChangeShapeType="1"/>
              </p:cNvSpPr>
              <p:nvPr/>
            </p:nvSpPr>
            <p:spPr bwMode="auto">
              <a:xfrm>
                <a:off x="2952"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38" name="Line 314"/>
              <p:cNvSpPr>
                <a:spLocks noChangeShapeType="1"/>
              </p:cNvSpPr>
              <p:nvPr/>
            </p:nvSpPr>
            <p:spPr bwMode="auto">
              <a:xfrm>
                <a:off x="2952"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39" name="Line 315"/>
              <p:cNvSpPr>
                <a:spLocks noChangeShapeType="1"/>
              </p:cNvSpPr>
              <p:nvPr/>
            </p:nvSpPr>
            <p:spPr bwMode="auto">
              <a:xfrm>
                <a:off x="3029" y="1050"/>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40" name="Line 316"/>
              <p:cNvSpPr>
                <a:spLocks noChangeShapeType="1"/>
              </p:cNvSpPr>
              <p:nvPr/>
            </p:nvSpPr>
            <p:spPr bwMode="auto">
              <a:xfrm>
                <a:off x="3029" y="1095"/>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41" name="Text Box 317"/>
              <p:cNvSpPr txBox="1">
                <a:spLocks noChangeArrowheads="1"/>
              </p:cNvSpPr>
              <p:nvPr/>
            </p:nvSpPr>
            <p:spPr bwMode="auto">
              <a:xfrm>
                <a:off x="2933" y="917"/>
                <a:ext cx="41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C00000"/>
                    </a:solidFill>
                    <a:latin typeface="Calibri" pitchFamily="34" charset="0"/>
                  </a:rPr>
                  <a:t>OH</a:t>
                </a:r>
              </a:p>
            </p:txBody>
          </p:sp>
          <p:sp>
            <p:nvSpPr>
              <p:cNvPr id="142" name="Text Box 318"/>
              <p:cNvSpPr txBox="1">
                <a:spLocks noChangeArrowheads="1"/>
              </p:cNvSpPr>
              <p:nvPr/>
            </p:nvSpPr>
            <p:spPr bwMode="auto">
              <a:xfrm>
                <a:off x="2958" y="1091"/>
                <a:ext cx="39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a:solidFill>
                      <a:srgbClr val="C00000"/>
                    </a:solidFill>
                    <a:latin typeface="Calibri" pitchFamily="34" charset="0"/>
                  </a:rPr>
                  <a:t>CH</a:t>
                </a:r>
                <a:r>
                  <a:rPr lang="en-US" sz="1000" baseline="-25000" dirty="0">
                    <a:solidFill>
                      <a:srgbClr val="C00000"/>
                    </a:solidFill>
                    <a:latin typeface="Calibri" pitchFamily="34" charset="0"/>
                  </a:rPr>
                  <a:t>2</a:t>
                </a:r>
                <a:r>
                  <a:rPr lang="en-US" sz="1000" dirty="0">
                    <a:solidFill>
                      <a:srgbClr val="C00000"/>
                    </a:solidFill>
                    <a:latin typeface="Calibri" pitchFamily="34" charset="0"/>
                  </a:rPr>
                  <a:t>OH</a:t>
                </a:r>
              </a:p>
            </p:txBody>
          </p:sp>
          <p:sp>
            <p:nvSpPr>
              <p:cNvPr id="143" name="Text Box 319"/>
              <p:cNvSpPr txBox="1">
                <a:spLocks noChangeArrowheads="1"/>
              </p:cNvSpPr>
              <p:nvPr/>
            </p:nvSpPr>
            <p:spPr bwMode="auto">
              <a:xfrm>
                <a:off x="2568" y="870"/>
                <a:ext cx="51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C00000"/>
                    </a:solidFill>
                    <a:latin typeface="Calibri" pitchFamily="34" charset="0"/>
                  </a:rPr>
                  <a:t>OHCH</a:t>
                </a:r>
                <a:r>
                  <a:rPr lang="en-US" sz="1000" baseline="-25000">
                    <a:solidFill>
                      <a:srgbClr val="C00000"/>
                    </a:solidFill>
                    <a:latin typeface="Calibri" pitchFamily="34" charset="0"/>
                  </a:rPr>
                  <a:t>2</a:t>
                </a:r>
              </a:p>
            </p:txBody>
          </p:sp>
          <p:sp>
            <p:nvSpPr>
              <p:cNvPr id="144" name="Line 320"/>
              <p:cNvSpPr>
                <a:spLocks noChangeShapeType="1"/>
              </p:cNvSpPr>
              <p:nvPr/>
            </p:nvSpPr>
            <p:spPr bwMode="auto">
              <a:xfrm>
                <a:off x="2654" y="1011"/>
                <a:ext cx="0" cy="8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45" name="Line 321"/>
              <p:cNvSpPr>
                <a:spLocks noChangeShapeType="1"/>
              </p:cNvSpPr>
              <p:nvPr/>
            </p:nvSpPr>
            <p:spPr bwMode="auto">
              <a:xfrm rot="-3600000">
                <a:off x="2520" y="1088"/>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sp>
            <p:nvSpPr>
              <p:cNvPr id="146" name="Line 322"/>
              <p:cNvSpPr>
                <a:spLocks noChangeShapeType="1"/>
              </p:cNvSpPr>
              <p:nvPr/>
            </p:nvSpPr>
            <p:spPr bwMode="auto">
              <a:xfrm rot="3600000" flipH="1">
                <a:off x="2636" y="1092"/>
                <a:ext cx="0" cy="3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C00000"/>
                  </a:solidFill>
                </a:endParaRPr>
              </a:p>
            </p:txBody>
          </p:sp>
        </p:grpSp>
        <p:grpSp>
          <p:nvGrpSpPr>
            <p:cNvPr id="147" name="Group 282"/>
            <p:cNvGrpSpPr>
              <a:grpSpLocks/>
            </p:cNvGrpSpPr>
            <p:nvPr/>
          </p:nvGrpSpPr>
          <p:grpSpPr bwMode="auto">
            <a:xfrm rot="10800000">
              <a:off x="2051647" y="1000419"/>
              <a:ext cx="2217738" cy="1062038"/>
              <a:chOff x="1954" y="714"/>
              <a:chExt cx="1397" cy="669"/>
            </a:xfrm>
          </p:grpSpPr>
          <p:sp>
            <p:nvSpPr>
              <p:cNvPr id="148" name="Text Box 283"/>
              <p:cNvSpPr txBox="1">
                <a:spLocks noChangeArrowheads="1"/>
              </p:cNvSpPr>
              <p:nvPr/>
            </p:nvSpPr>
            <p:spPr bwMode="auto">
              <a:xfrm>
                <a:off x="2323" y="837"/>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b="1">
                    <a:solidFill>
                      <a:srgbClr val="00B0F0"/>
                    </a:solidFill>
                    <a:latin typeface="Calibri" pitchFamily="34" charset="0"/>
                  </a:rPr>
                  <a:t>O</a:t>
                </a:r>
              </a:p>
            </p:txBody>
          </p:sp>
          <p:sp>
            <p:nvSpPr>
              <p:cNvPr id="149" name="AutoShape 284"/>
              <p:cNvSpPr>
                <a:spLocks noChangeArrowheads="1"/>
              </p:cNvSpPr>
              <p:nvPr/>
            </p:nvSpPr>
            <p:spPr bwMode="auto">
              <a:xfrm>
                <a:off x="2150" y="876"/>
                <a:ext cx="341" cy="368"/>
              </a:xfrm>
              <a:prstGeom prst="hexagon">
                <a:avLst>
                  <a:gd name="adj" fmla="val 28704"/>
                  <a:gd name="vf" fmla="val 115470"/>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solidFill>
                    <a:srgbClr val="00B0F0"/>
                  </a:solidFill>
                </a:endParaRPr>
              </a:p>
            </p:txBody>
          </p:sp>
          <p:sp>
            <p:nvSpPr>
              <p:cNvPr id="150" name="Text Box 285"/>
              <p:cNvSpPr txBox="1">
                <a:spLocks noChangeArrowheads="1"/>
              </p:cNvSpPr>
              <p:nvPr/>
            </p:nvSpPr>
            <p:spPr bwMode="auto">
              <a:xfrm>
                <a:off x="2128" y="714"/>
                <a:ext cx="4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B0F0"/>
                    </a:solidFill>
                    <a:latin typeface="Calibri" pitchFamily="34" charset="0"/>
                  </a:rPr>
                  <a:t>CH</a:t>
                </a:r>
                <a:r>
                  <a:rPr lang="en-US" sz="1000" baseline="-25000">
                    <a:solidFill>
                      <a:srgbClr val="00B0F0"/>
                    </a:solidFill>
                    <a:latin typeface="Calibri" pitchFamily="34" charset="0"/>
                  </a:rPr>
                  <a:t>2</a:t>
                </a:r>
                <a:r>
                  <a:rPr lang="en-US" sz="1000">
                    <a:solidFill>
                      <a:srgbClr val="00B0F0"/>
                    </a:solidFill>
                    <a:latin typeface="Calibri" pitchFamily="34" charset="0"/>
                  </a:rPr>
                  <a:t>OH</a:t>
                </a:r>
              </a:p>
            </p:txBody>
          </p:sp>
          <p:sp>
            <p:nvSpPr>
              <p:cNvPr id="151" name="Text Box 286"/>
              <p:cNvSpPr txBox="1">
                <a:spLocks noChangeArrowheads="1"/>
              </p:cNvSpPr>
              <p:nvPr/>
            </p:nvSpPr>
            <p:spPr bwMode="auto">
              <a:xfrm>
                <a:off x="2056" y="882"/>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a:t>
                </a:r>
                <a:endParaRPr lang="en-US" sz="1000" baseline="-25000">
                  <a:solidFill>
                    <a:srgbClr val="00B0F0"/>
                  </a:solidFill>
                  <a:latin typeface="Calibri" pitchFamily="34" charset="0"/>
                </a:endParaRPr>
              </a:p>
            </p:txBody>
          </p:sp>
          <p:sp>
            <p:nvSpPr>
              <p:cNvPr id="152" name="Text Box 287"/>
              <p:cNvSpPr txBox="1">
                <a:spLocks noChangeArrowheads="1"/>
              </p:cNvSpPr>
              <p:nvPr/>
            </p:nvSpPr>
            <p:spPr bwMode="auto">
              <a:xfrm>
                <a:off x="1954" y="1058"/>
                <a:ext cx="29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HO</a:t>
                </a:r>
              </a:p>
            </p:txBody>
          </p:sp>
          <p:sp>
            <p:nvSpPr>
              <p:cNvPr id="153" name="Text Box 288"/>
              <p:cNvSpPr txBox="1">
                <a:spLocks noChangeArrowheads="1"/>
              </p:cNvSpPr>
              <p:nvPr/>
            </p:nvSpPr>
            <p:spPr bwMode="auto">
              <a:xfrm>
                <a:off x="2142" y="1042"/>
                <a:ext cx="28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OH</a:t>
                </a:r>
              </a:p>
            </p:txBody>
          </p:sp>
          <p:sp>
            <p:nvSpPr>
              <p:cNvPr id="154" name="Text Box 289"/>
              <p:cNvSpPr txBox="1">
                <a:spLocks noChangeArrowheads="1"/>
              </p:cNvSpPr>
              <p:nvPr/>
            </p:nvSpPr>
            <p:spPr bwMode="auto">
              <a:xfrm>
                <a:off x="2169" y="1229"/>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a:t>
                </a:r>
              </a:p>
            </p:txBody>
          </p:sp>
          <p:sp>
            <p:nvSpPr>
              <p:cNvPr id="155" name="Line 290"/>
              <p:cNvSpPr>
                <a:spLocks noChangeShapeType="1"/>
              </p:cNvSpPr>
              <p:nvPr/>
            </p:nvSpPr>
            <p:spPr bwMode="auto">
              <a:xfrm>
                <a:off x="2235" y="116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56" name="Line 291"/>
              <p:cNvSpPr>
                <a:spLocks noChangeShapeType="1"/>
              </p:cNvSpPr>
              <p:nvPr/>
            </p:nvSpPr>
            <p:spPr bwMode="auto">
              <a:xfrm>
                <a:off x="2235" y="1211"/>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57" name="Text Box 292"/>
              <p:cNvSpPr txBox="1">
                <a:spLocks noChangeArrowheads="1"/>
              </p:cNvSpPr>
              <p:nvPr/>
            </p:nvSpPr>
            <p:spPr bwMode="auto">
              <a:xfrm>
                <a:off x="2321" y="1048"/>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dirty="0">
                    <a:solidFill>
                      <a:srgbClr val="00B0F0"/>
                    </a:solidFill>
                    <a:latin typeface="Calibri" pitchFamily="34" charset="0"/>
                  </a:rPr>
                  <a:t>H</a:t>
                </a:r>
              </a:p>
            </p:txBody>
          </p:sp>
          <p:sp>
            <p:nvSpPr>
              <p:cNvPr id="158" name="Text Box 293"/>
              <p:cNvSpPr txBox="1">
                <a:spLocks noChangeArrowheads="1"/>
              </p:cNvSpPr>
              <p:nvPr/>
            </p:nvSpPr>
            <p:spPr bwMode="auto">
              <a:xfrm>
                <a:off x="2327" y="1213"/>
                <a:ext cx="3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B0F0"/>
                    </a:solidFill>
                    <a:latin typeface="Calibri" pitchFamily="34" charset="0"/>
                  </a:rPr>
                  <a:t>OH</a:t>
                </a:r>
              </a:p>
            </p:txBody>
          </p:sp>
          <p:sp>
            <p:nvSpPr>
              <p:cNvPr id="159" name="Line 294"/>
              <p:cNvSpPr>
                <a:spLocks noChangeShapeType="1"/>
              </p:cNvSpPr>
              <p:nvPr/>
            </p:nvSpPr>
            <p:spPr bwMode="auto">
              <a:xfrm>
                <a:off x="2405" y="1162"/>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60" name="Line 295"/>
              <p:cNvSpPr>
                <a:spLocks noChangeShapeType="1"/>
              </p:cNvSpPr>
              <p:nvPr/>
            </p:nvSpPr>
            <p:spPr bwMode="auto">
              <a:xfrm>
                <a:off x="2405" y="120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61" name="Line 296"/>
              <p:cNvSpPr>
                <a:spLocks noChangeShapeType="1"/>
              </p:cNvSpPr>
              <p:nvPr/>
            </p:nvSpPr>
            <p:spPr bwMode="auto">
              <a:xfrm>
                <a:off x="2147"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62" name="Line 297"/>
              <p:cNvSpPr>
                <a:spLocks noChangeShapeType="1"/>
              </p:cNvSpPr>
              <p:nvPr/>
            </p:nvSpPr>
            <p:spPr bwMode="auto">
              <a:xfrm>
                <a:off x="2147"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63" name="Text Box 298"/>
              <p:cNvSpPr txBox="1">
                <a:spLocks noChangeArrowheads="1"/>
              </p:cNvSpPr>
              <p:nvPr/>
            </p:nvSpPr>
            <p:spPr bwMode="auto">
              <a:xfrm>
                <a:off x="2429" y="924"/>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a:t>
                </a:r>
                <a:endParaRPr lang="en-US" sz="1000" baseline="-25000">
                  <a:solidFill>
                    <a:srgbClr val="00B0F0"/>
                  </a:solidFill>
                  <a:latin typeface="Calibri" pitchFamily="34" charset="0"/>
                </a:endParaRPr>
              </a:p>
            </p:txBody>
          </p:sp>
          <p:sp>
            <p:nvSpPr>
              <p:cNvPr id="164" name="Text Box 299"/>
              <p:cNvSpPr txBox="1">
                <a:spLocks noChangeArrowheads="1"/>
              </p:cNvSpPr>
              <p:nvPr/>
            </p:nvSpPr>
            <p:spPr bwMode="auto">
              <a:xfrm>
                <a:off x="2480" y="1081"/>
                <a:ext cx="1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O</a:t>
                </a:r>
              </a:p>
            </p:txBody>
          </p:sp>
          <p:sp>
            <p:nvSpPr>
              <p:cNvPr id="165" name="Line 300"/>
              <p:cNvSpPr>
                <a:spLocks noChangeShapeType="1"/>
              </p:cNvSpPr>
              <p:nvPr/>
            </p:nvSpPr>
            <p:spPr bwMode="auto">
              <a:xfrm>
                <a:off x="2496"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66" name="Line 301"/>
              <p:cNvSpPr>
                <a:spLocks noChangeShapeType="1"/>
              </p:cNvSpPr>
              <p:nvPr/>
            </p:nvSpPr>
            <p:spPr bwMode="auto">
              <a:xfrm>
                <a:off x="2496"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67" name="Text Box 302"/>
              <p:cNvSpPr txBox="1">
                <a:spLocks noChangeArrowheads="1"/>
              </p:cNvSpPr>
              <p:nvPr/>
            </p:nvSpPr>
            <p:spPr bwMode="auto">
              <a:xfrm>
                <a:off x="2169" y="926"/>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a:t>
                </a:r>
              </a:p>
            </p:txBody>
          </p:sp>
          <p:sp>
            <p:nvSpPr>
              <p:cNvPr id="168" name="Line 303"/>
              <p:cNvSpPr>
                <a:spLocks noChangeShapeType="1"/>
              </p:cNvSpPr>
              <p:nvPr/>
            </p:nvSpPr>
            <p:spPr bwMode="auto">
              <a:xfrm>
                <a:off x="2235" y="864"/>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69" name="Line 304"/>
              <p:cNvSpPr>
                <a:spLocks noChangeShapeType="1"/>
              </p:cNvSpPr>
              <p:nvPr/>
            </p:nvSpPr>
            <p:spPr bwMode="auto">
              <a:xfrm>
                <a:off x="2235" y="908"/>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B0F0"/>
                  </a:solidFill>
                </a:endParaRPr>
              </a:p>
            </p:txBody>
          </p:sp>
          <p:sp>
            <p:nvSpPr>
              <p:cNvPr id="170" name="AutoShape 305"/>
              <p:cNvSpPr>
                <a:spLocks noChangeArrowheads="1"/>
              </p:cNvSpPr>
              <p:nvPr/>
            </p:nvSpPr>
            <p:spPr bwMode="auto">
              <a:xfrm>
                <a:off x="2659" y="970"/>
                <a:ext cx="366" cy="302"/>
              </a:xfrm>
              <a:prstGeom prst="pentagon">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71" name="Text Box 306"/>
              <p:cNvSpPr txBox="1">
                <a:spLocks noChangeArrowheads="1"/>
              </p:cNvSpPr>
              <p:nvPr/>
            </p:nvSpPr>
            <p:spPr bwMode="auto">
              <a:xfrm>
                <a:off x="2744" y="961"/>
                <a:ext cx="1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O</a:t>
                </a:r>
              </a:p>
            </p:txBody>
          </p:sp>
          <p:sp>
            <p:nvSpPr>
              <p:cNvPr id="172" name="Text Box 307"/>
              <p:cNvSpPr txBox="1">
                <a:spLocks noChangeArrowheads="1"/>
              </p:cNvSpPr>
              <p:nvPr/>
            </p:nvSpPr>
            <p:spPr bwMode="auto">
              <a:xfrm>
                <a:off x="2745" y="1055"/>
                <a:ext cx="3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HO</a:t>
                </a:r>
              </a:p>
            </p:txBody>
          </p:sp>
          <p:sp>
            <p:nvSpPr>
              <p:cNvPr id="173" name="Text Box 308"/>
              <p:cNvSpPr txBox="1">
                <a:spLocks noChangeArrowheads="1"/>
              </p:cNvSpPr>
              <p:nvPr/>
            </p:nvSpPr>
            <p:spPr bwMode="auto">
              <a:xfrm>
                <a:off x="2646" y="1043"/>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a:t>
                </a:r>
              </a:p>
            </p:txBody>
          </p:sp>
          <p:sp>
            <p:nvSpPr>
              <p:cNvPr id="174" name="Text Box 309"/>
              <p:cNvSpPr txBox="1">
                <a:spLocks noChangeArrowheads="1"/>
              </p:cNvSpPr>
              <p:nvPr/>
            </p:nvSpPr>
            <p:spPr bwMode="auto">
              <a:xfrm>
                <a:off x="2792" y="1203"/>
                <a:ext cx="319"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B0F0"/>
                    </a:solidFill>
                    <a:latin typeface="Calibri" pitchFamily="34" charset="0"/>
                  </a:rPr>
                  <a:t>H</a:t>
                </a:r>
              </a:p>
            </p:txBody>
          </p:sp>
          <p:sp>
            <p:nvSpPr>
              <p:cNvPr id="175" name="Text Box 310"/>
              <p:cNvSpPr txBox="1">
                <a:spLocks noChangeArrowheads="1"/>
              </p:cNvSpPr>
              <p:nvPr/>
            </p:nvSpPr>
            <p:spPr bwMode="auto">
              <a:xfrm>
                <a:off x="2635" y="1210"/>
                <a:ext cx="37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B0F0"/>
                    </a:solidFill>
                    <a:latin typeface="Calibri" pitchFamily="34" charset="0"/>
                  </a:rPr>
                  <a:t>OH</a:t>
                </a:r>
              </a:p>
            </p:txBody>
          </p:sp>
          <p:sp>
            <p:nvSpPr>
              <p:cNvPr id="176" name="Line 311"/>
              <p:cNvSpPr>
                <a:spLocks noChangeShapeType="1"/>
              </p:cNvSpPr>
              <p:nvPr/>
            </p:nvSpPr>
            <p:spPr bwMode="auto">
              <a:xfrm>
                <a:off x="2729"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77" name="Line 312"/>
              <p:cNvSpPr>
                <a:spLocks noChangeShapeType="1"/>
              </p:cNvSpPr>
              <p:nvPr/>
            </p:nvSpPr>
            <p:spPr bwMode="auto">
              <a:xfrm>
                <a:off x="2729"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78" name="Line 313"/>
              <p:cNvSpPr>
                <a:spLocks noChangeShapeType="1"/>
              </p:cNvSpPr>
              <p:nvPr/>
            </p:nvSpPr>
            <p:spPr bwMode="auto">
              <a:xfrm>
                <a:off x="2952"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79" name="Line 314"/>
              <p:cNvSpPr>
                <a:spLocks noChangeShapeType="1"/>
              </p:cNvSpPr>
              <p:nvPr/>
            </p:nvSpPr>
            <p:spPr bwMode="auto">
              <a:xfrm>
                <a:off x="2952"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80" name="Line 315"/>
              <p:cNvSpPr>
                <a:spLocks noChangeShapeType="1"/>
              </p:cNvSpPr>
              <p:nvPr/>
            </p:nvSpPr>
            <p:spPr bwMode="auto">
              <a:xfrm>
                <a:off x="3029" y="1050"/>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81" name="Line 316"/>
              <p:cNvSpPr>
                <a:spLocks noChangeShapeType="1"/>
              </p:cNvSpPr>
              <p:nvPr/>
            </p:nvSpPr>
            <p:spPr bwMode="auto">
              <a:xfrm>
                <a:off x="3029" y="1095"/>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82" name="Text Box 317"/>
              <p:cNvSpPr txBox="1">
                <a:spLocks noChangeArrowheads="1"/>
              </p:cNvSpPr>
              <p:nvPr/>
            </p:nvSpPr>
            <p:spPr bwMode="auto">
              <a:xfrm>
                <a:off x="2933" y="917"/>
                <a:ext cx="41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B0F0"/>
                    </a:solidFill>
                    <a:latin typeface="Calibri" pitchFamily="34" charset="0"/>
                  </a:rPr>
                  <a:t>OH</a:t>
                </a:r>
              </a:p>
            </p:txBody>
          </p:sp>
          <p:sp>
            <p:nvSpPr>
              <p:cNvPr id="183" name="Text Box 318"/>
              <p:cNvSpPr txBox="1">
                <a:spLocks noChangeArrowheads="1"/>
              </p:cNvSpPr>
              <p:nvPr/>
            </p:nvSpPr>
            <p:spPr bwMode="auto">
              <a:xfrm>
                <a:off x="2958" y="1091"/>
                <a:ext cx="39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a:solidFill>
                      <a:srgbClr val="00B0F0"/>
                    </a:solidFill>
                    <a:latin typeface="Calibri" pitchFamily="34" charset="0"/>
                  </a:rPr>
                  <a:t>CH</a:t>
                </a:r>
                <a:r>
                  <a:rPr lang="en-US" sz="1000" baseline="-25000" dirty="0">
                    <a:solidFill>
                      <a:srgbClr val="00B0F0"/>
                    </a:solidFill>
                    <a:latin typeface="Calibri" pitchFamily="34" charset="0"/>
                  </a:rPr>
                  <a:t>2</a:t>
                </a:r>
                <a:r>
                  <a:rPr lang="en-US" sz="1000" dirty="0">
                    <a:solidFill>
                      <a:srgbClr val="00B0F0"/>
                    </a:solidFill>
                    <a:latin typeface="Calibri" pitchFamily="34" charset="0"/>
                  </a:rPr>
                  <a:t>OH</a:t>
                </a:r>
              </a:p>
            </p:txBody>
          </p:sp>
          <p:sp>
            <p:nvSpPr>
              <p:cNvPr id="184" name="Text Box 319"/>
              <p:cNvSpPr txBox="1">
                <a:spLocks noChangeArrowheads="1"/>
              </p:cNvSpPr>
              <p:nvPr/>
            </p:nvSpPr>
            <p:spPr bwMode="auto">
              <a:xfrm>
                <a:off x="2568" y="870"/>
                <a:ext cx="51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B0F0"/>
                    </a:solidFill>
                    <a:latin typeface="Calibri" pitchFamily="34" charset="0"/>
                  </a:rPr>
                  <a:t>OHCH</a:t>
                </a:r>
                <a:r>
                  <a:rPr lang="en-US" sz="1000" baseline="-25000">
                    <a:solidFill>
                      <a:srgbClr val="00B0F0"/>
                    </a:solidFill>
                    <a:latin typeface="Calibri" pitchFamily="34" charset="0"/>
                  </a:rPr>
                  <a:t>2</a:t>
                </a:r>
              </a:p>
            </p:txBody>
          </p:sp>
          <p:sp>
            <p:nvSpPr>
              <p:cNvPr id="185" name="Line 320"/>
              <p:cNvSpPr>
                <a:spLocks noChangeShapeType="1"/>
              </p:cNvSpPr>
              <p:nvPr/>
            </p:nvSpPr>
            <p:spPr bwMode="auto">
              <a:xfrm>
                <a:off x="2654" y="1011"/>
                <a:ext cx="0" cy="8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86" name="Line 321"/>
              <p:cNvSpPr>
                <a:spLocks noChangeShapeType="1"/>
              </p:cNvSpPr>
              <p:nvPr/>
            </p:nvSpPr>
            <p:spPr bwMode="auto">
              <a:xfrm rot="-3600000">
                <a:off x="2520" y="1088"/>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sp>
            <p:nvSpPr>
              <p:cNvPr id="187" name="Line 322"/>
              <p:cNvSpPr>
                <a:spLocks noChangeShapeType="1"/>
              </p:cNvSpPr>
              <p:nvPr/>
            </p:nvSpPr>
            <p:spPr bwMode="auto">
              <a:xfrm rot="3600000" flipH="1">
                <a:off x="2636" y="1092"/>
                <a:ext cx="0" cy="3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B0F0"/>
                  </a:solidFill>
                </a:endParaRPr>
              </a:p>
            </p:txBody>
          </p:sp>
        </p:grpSp>
        <p:grpSp>
          <p:nvGrpSpPr>
            <p:cNvPr id="188" name="Group 282"/>
            <p:cNvGrpSpPr>
              <a:grpSpLocks/>
            </p:cNvGrpSpPr>
            <p:nvPr/>
          </p:nvGrpSpPr>
          <p:grpSpPr bwMode="auto">
            <a:xfrm rot="10800000">
              <a:off x="102180" y="1000419"/>
              <a:ext cx="2217738" cy="1062038"/>
              <a:chOff x="1954" y="714"/>
              <a:chExt cx="1397" cy="669"/>
            </a:xfrm>
          </p:grpSpPr>
          <p:sp>
            <p:nvSpPr>
              <p:cNvPr id="189" name="Text Box 283"/>
              <p:cNvSpPr txBox="1">
                <a:spLocks noChangeArrowheads="1"/>
              </p:cNvSpPr>
              <p:nvPr/>
            </p:nvSpPr>
            <p:spPr bwMode="auto">
              <a:xfrm>
                <a:off x="2323" y="837"/>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b="1">
                    <a:solidFill>
                      <a:srgbClr val="00CC00"/>
                    </a:solidFill>
                    <a:latin typeface="Calibri" pitchFamily="34" charset="0"/>
                  </a:rPr>
                  <a:t>O</a:t>
                </a:r>
              </a:p>
            </p:txBody>
          </p:sp>
          <p:sp>
            <p:nvSpPr>
              <p:cNvPr id="190" name="AutoShape 284"/>
              <p:cNvSpPr>
                <a:spLocks noChangeArrowheads="1"/>
              </p:cNvSpPr>
              <p:nvPr/>
            </p:nvSpPr>
            <p:spPr bwMode="auto">
              <a:xfrm>
                <a:off x="2150" y="876"/>
                <a:ext cx="341" cy="368"/>
              </a:xfrm>
              <a:prstGeom prst="hexagon">
                <a:avLst>
                  <a:gd name="adj" fmla="val 28704"/>
                  <a:gd name="vf" fmla="val 115470"/>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solidFill>
                    <a:srgbClr val="00CC00"/>
                  </a:solidFill>
                </a:endParaRPr>
              </a:p>
            </p:txBody>
          </p:sp>
          <p:sp>
            <p:nvSpPr>
              <p:cNvPr id="191" name="Text Box 285"/>
              <p:cNvSpPr txBox="1">
                <a:spLocks noChangeArrowheads="1"/>
              </p:cNvSpPr>
              <p:nvPr/>
            </p:nvSpPr>
            <p:spPr bwMode="auto">
              <a:xfrm>
                <a:off x="2128" y="714"/>
                <a:ext cx="442"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a:solidFill>
                      <a:srgbClr val="00CC00"/>
                    </a:solidFill>
                    <a:latin typeface="Calibri" pitchFamily="34" charset="0"/>
                  </a:rPr>
                  <a:t>CH</a:t>
                </a:r>
                <a:r>
                  <a:rPr lang="en-US" sz="1000" baseline="-25000" dirty="0">
                    <a:solidFill>
                      <a:srgbClr val="00CC00"/>
                    </a:solidFill>
                    <a:latin typeface="Calibri" pitchFamily="34" charset="0"/>
                  </a:rPr>
                  <a:t>2</a:t>
                </a:r>
                <a:r>
                  <a:rPr lang="en-US" sz="1000" dirty="0">
                    <a:solidFill>
                      <a:srgbClr val="00CC00"/>
                    </a:solidFill>
                    <a:latin typeface="Calibri" pitchFamily="34" charset="0"/>
                  </a:rPr>
                  <a:t>OH</a:t>
                </a:r>
              </a:p>
            </p:txBody>
          </p:sp>
          <p:sp>
            <p:nvSpPr>
              <p:cNvPr id="192" name="Text Box 286"/>
              <p:cNvSpPr txBox="1">
                <a:spLocks noChangeArrowheads="1"/>
              </p:cNvSpPr>
              <p:nvPr/>
            </p:nvSpPr>
            <p:spPr bwMode="auto">
              <a:xfrm>
                <a:off x="2056" y="882"/>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a:t>
                </a:r>
                <a:endParaRPr lang="en-US" sz="1000" baseline="-25000">
                  <a:solidFill>
                    <a:srgbClr val="00CC00"/>
                  </a:solidFill>
                  <a:latin typeface="Calibri" pitchFamily="34" charset="0"/>
                </a:endParaRPr>
              </a:p>
            </p:txBody>
          </p:sp>
          <p:sp>
            <p:nvSpPr>
              <p:cNvPr id="193" name="Text Box 287"/>
              <p:cNvSpPr txBox="1">
                <a:spLocks noChangeArrowheads="1"/>
              </p:cNvSpPr>
              <p:nvPr/>
            </p:nvSpPr>
            <p:spPr bwMode="auto">
              <a:xfrm>
                <a:off x="1954" y="1058"/>
                <a:ext cx="295"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HO</a:t>
                </a:r>
              </a:p>
            </p:txBody>
          </p:sp>
          <p:sp>
            <p:nvSpPr>
              <p:cNvPr id="194" name="Text Box 288"/>
              <p:cNvSpPr txBox="1">
                <a:spLocks noChangeArrowheads="1"/>
              </p:cNvSpPr>
              <p:nvPr/>
            </p:nvSpPr>
            <p:spPr bwMode="auto">
              <a:xfrm>
                <a:off x="2142" y="1042"/>
                <a:ext cx="287"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OH</a:t>
                </a:r>
              </a:p>
            </p:txBody>
          </p:sp>
          <p:sp>
            <p:nvSpPr>
              <p:cNvPr id="195" name="Text Box 289"/>
              <p:cNvSpPr txBox="1">
                <a:spLocks noChangeArrowheads="1"/>
              </p:cNvSpPr>
              <p:nvPr/>
            </p:nvSpPr>
            <p:spPr bwMode="auto">
              <a:xfrm>
                <a:off x="2169" y="1229"/>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a:t>
                </a:r>
              </a:p>
            </p:txBody>
          </p:sp>
          <p:sp>
            <p:nvSpPr>
              <p:cNvPr id="196" name="Line 290"/>
              <p:cNvSpPr>
                <a:spLocks noChangeShapeType="1"/>
              </p:cNvSpPr>
              <p:nvPr/>
            </p:nvSpPr>
            <p:spPr bwMode="auto">
              <a:xfrm>
                <a:off x="2235" y="116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197" name="Line 291"/>
              <p:cNvSpPr>
                <a:spLocks noChangeShapeType="1"/>
              </p:cNvSpPr>
              <p:nvPr/>
            </p:nvSpPr>
            <p:spPr bwMode="auto">
              <a:xfrm>
                <a:off x="2235" y="1211"/>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198" name="Text Box 292"/>
              <p:cNvSpPr txBox="1">
                <a:spLocks noChangeArrowheads="1"/>
              </p:cNvSpPr>
              <p:nvPr/>
            </p:nvSpPr>
            <p:spPr bwMode="auto">
              <a:xfrm>
                <a:off x="2321" y="1048"/>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dirty="0">
                    <a:solidFill>
                      <a:srgbClr val="00CC00"/>
                    </a:solidFill>
                    <a:latin typeface="Calibri" pitchFamily="34" charset="0"/>
                  </a:rPr>
                  <a:t>H</a:t>
                </a:r>
              </a:p>
            </p:txBody>
          </p:sp>
          <p:sp>
            <p:nvSpPr>
              <p:cNvPr id="199" name="Text Box 293"/>
              <p:cNvSpPr txBox="1">
                <a:spLocks noChangeArrowheads="1"/>
              </p:cNvSpPr>
              <p:nvPr/>
            </p:nvSpPr>
            <p:spPr bwMode="auto">
              <a:xfrm>
                <a:off x="2327" y="1213"/>
                <a:ext cx="3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CC00"/>
                    </a:solidFill>
                    <a:latin typeface="Calibri" pitchFamily="34" charset="0"/>
                  </a:rPr>
                  <a:t>OH</a:t>
                </a:r>
              </a:p>
            </p:txBody>
          </p:sp>
          <p:sp>
            <p:nvSpPr>
              <p:cNvPr id="200" name="Line 294"/>
              <p:cNvSpPr>
                <a:spLocks noChangeShapeType="1"/>
              </p:cNvSpPr>
              <p:nvPr/>
            </p:nvSpPr>
            <p:spPr bwMode="auto">
              <a:xfrm>
                <a:off x="2405" y="1162"/>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01" name="Line 295"/>
              <p:cNvSpPr>
                <a:spLocks noChangeShapeType="1"/>
              </p:cNvSpPr>
              <p:nvPr/>
            </p:nvSpPr>
            <p:spPr bwMode="auto">
              <a:xfrm>
                <a:off x="2405" y="1207"/>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02" name="Line 296"/>
              <p:cNvSpPr>
                <a:spLocks noChangeShapeType="1"/>
              </p:cNvSpPr>
              <p:nvPr/>
            </p:nvSpPr>
            <p:spPr bwMode="auto">
              <a:xfrm>
                <a:off x="2147"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03" name="Line 297"/>
              <p:cNvSpPr>
                <a:spLocks noChangeShapeType="1"/>
              </p:cNvSpPr>
              <p:nvPr/>
            </p:nvSpPr>
            <p:spPr bwMode="auto">
              <a:xfrm>
                <a:off x="2147"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04" name="Text Box 298"/>
              <p:cNvSpPr txBox="1">
                <a:spLocks noChangeArrowheads="1"/>
              </p:cNvSpPr>
              <p:nvPr/>
            </p:nvSpPr>
            <p:spPr bwMode="auto">
              <a:xfrm>
                <a:off x="2429" y="924"/>
                <a:ext cx="12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a:t>
                </a:r>
                <a:endParaRPr lang="en-US" sz="1000" baseline="-25000">
                  <a:solidFill>
                    <a:srgbClr val="00CC00"/>
                  </a:solidFill>
                  <a:latin typeface="Calibri" pitchFamily="34" charset="0"/>
                </a:endParaRPr>
              </a:p>
            </p:txBody>
          </p:sp>
          <p:sp>
            <p:nvSpPr>
              <p:cNvPr id="205" name="Text Box 299"/>
              <p:cNvSpPr txBox="1">
                <a:spLocks noChangeArrowheads="1"/>
              </p:cNvSpPr>
              <p:nvPr/>
            </p:nvSpPr>
            <p:spPr bwMode="auto">
              <a:xfrm>
                <a:off x="2480" y="1081"/>
                <a:ext cx="196"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O</a:t>
                </a:r>
              </a:p>
            </p:txBody>
          </p:sp>
          <p:sp>
            <p:nvSpPr>
              <p:cNvPr id="206" name="Line 300"/>
              <p:cNvSpPr>
                <a:spLocks noChangeShapeType="1"/>
              </p:cNvSpPr>
              <p:nvPr/>
            </p:nvSpPr>
            <p:spPr bwMode="auto">
              <a:xfrm>
                <a:off x="2496" y="1011"/>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07" name="Line 301"/>
              <p:cNvSpPr>
                <a:spLocks noChangeShapeType="1"/>
              </p:cNvSpPr>
              <p:nvPr/>
            </p:nvSpPr>
            <p:spPr bwMode="auto">
              <a:xfrm>
                <a:off x="2496" y="1056"/>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08" name="Text Box 302"/>
              <p:cNvSpPr txBox="1">
                <a:spLocks noChangeArrowheads="1"/>
              </p:cNvSpPr>
              <p:nvPr/>
            </p:nvSpPr>
            <p:spPr bwMode="auto">
              <a:xfrm>
                <a:off x="2169" y="926"/>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a:t>
                </a:r>
              </a:p>
            </p:txBody>
          </p:sp>
          <p:sp>
            <p:nvSpPr>
              <p:cNvPr id="209" name="Line 303"/>
              <p:cNvSpPr>
                <a:spLocks noChangeShapeType="1"/>
              </p:cNvSpPr>
              <p:nvPr/>
            </p:nvSpPr>
            <p:spPr bwMode="auto">
              <a:xfrm>
                <a:off x="2235" y="864"/>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10" name="Line 304"/>
              <p:cNvSpPr>
                <a:spLocks noChangeShapeType="1"/>
              </p:cNvSpPr>
              <p:nvPr/>
            </p:nvSpPr>
            <p:spPr bwMode="auto">
              <a:xfrm>
                <a:off x="2235" y="908"/>
                <a:ext cx="0" cy="4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US">
                  <a:solidFill>
                    <a:srgbClr val="00CC00"/>
                  </a:solidFill>
                </a:endParaRPr>
              </a:p>
            </p:txBody>
          </p:sp>
          <p:sp>
            <p:nvSpPr>
              <p:cNvPr id="211" name="AutoShape 305"/>
              <p:cNvSpPr>
                <a:spLocks noChangeArrowheads="1"/>
              </p:cNvSpPr>
              <p:nvPr/>
            </p:nvSpPr>
            <p:spPr bwMode="auto">
              <a:xfrm>
                <a:off x="2659" y="970"/>
                <a:ext cx="366" cy="302"/>
              </a:xfrm>
              <a:prstGeom prst="pentagon">
                <a:avLst/>
              </a:prstGeom>
              <a:noFill/>
              <a:ln w="28575" algn="ctr">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12" name="Text Box 306"/>
              <p:cNvSpPr txBox="1">
                <a:spLocks noChangeArrowheads="1"/>
              </p:cNvSpPr>
              <p:nvPr/>
            </p:nvSpPr>
            <p:spPr bwMode="auto">
              <a:xfrm>
                <a:off x="2744" y="961"/>
                <a:ext cx="19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O</a:t>
                </a:r>
              </a:p>
            </p:txBody>
          </p:sp>
          <p:sp>
            <p:nvSpPr>
              <p:cNvPr id="213" name="Text Box 307"/>
              <p:cNvSpPr txBox="1">
                <a:spLocks noChangeArrowheads="1"/>
              </p:cNvSpPr>
              <p:nvPr/>
            </p:nvSpPr>
            <p:spPr bwMode="auto">
              <a:xfrm>
                <a:off x="2745" y="1055"/>
                <a:ext cx="304"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HO</a:t>
                </a:r>
              </a:p>
            </p:txBody>
          </p:sp>
          <p:sp>
            <p:nvSpPr>
              <p:cNvPr id="214" name="Text Box 308"/>
              <p:cNvSpPr txBox="1">
                <a:spLocks noChangeArrowheads="1"/>
              </p:cNvSpPr>
              <p:nvPr/>
            </p:nvSpPr>
            <p:spPr bwMode="auto">
              <a:xfrm>
                <a:off x="2646" y="1043"/>
                <a:ext cx="12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a:t>
                </a:r>
              </a:p>
            </p:txBody>
          </p:sp>
          <p:sp>
            <p:nvSpPr>
              <p:cNvPr id="215" name="Text Box 309"/>
              <p:cNvSpPr txBox="1">
                <a:spLocks noChangeArrowheads="1"/>
              </p:cNvSpPr>
              <p:nvPr/>
            </p:nvSpPr>
            <p:spPr bwMode="auto">
              <a:xfrm>
                <a:off x="2792" y="1203"/>
                <a:ext cx="319" cy="1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000">
                    <a:solidFill>
                      <a:srgbClr val="00CC00"/>
                    </a:solidFill>
                    <a:latin typeface="Calibri" pitchFamily="34" charset="0"/>
                  </a:rPr>
                  <a:t>H</a:t>
                </a:r>
              </a:p>
            </p:txBody>
          </p:sp>
          <p:sp>
            <p:nvSpPr>
              <p:cNvPr id="216" name="Text Box 310"/>
              <p:cNvSpPr txBox="1">
                <a:spLocks noChangeArrowheads="1"/>
              </p:cNvSpPr>
              <p:nvPr/>
            </p:nvSpPr>
            <p:spPr bwMode="auto">
              <a:xfrm>
                <a:off x="2635" y="1210"/>
                <a:ext cx="370"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CC00"/>
                    </a:solidFill>
                    <a:latin typeface="Calibri" pitchFamily="34" charset="0"/>
                  </a:rPr>
                  <a:t>OH</a:t>
                </a:r>
              </a:p>
            </p:txBody>
          </p:sp>
          <p:sp>
            <p:nvSpPr>
              <p:cNvPr id="217" name="Line 311"/>
              <p:cNvSpPr>
                <a:spLocks noChangeShapeType="1"/>
              </p:cNvSpPr>
              <p:nvPr/>
            </p:nvSpPr>
            <p:spPr bwMode="auto">
              <a:xfrm>
                <a:off x="2729"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18" name="Line 312"/>
              <p:cNvSpPr>
                <a:spLocks noChangeShapeType="1"/>
              </p:cNvSpPr>
              <p:nvPr/>
            </p:nvSpPr>
            <p:spPr bwMode="auto">
              <a:xfrm>
                <a:off x="2729"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19" name="Line 313"/>
              <p:cNvSpPr>
                <a:spLocks noChangeShapeType="1"/>
              </p:cNvSpPr>
              <p:nvPr/>
            </p:nvSpPr>
            <p:spPr bwMode="auto">
              <a:xfrm>
                <a:off x="2952" y="1159"/>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20" name="Line 314"/>
              <p:cNvSpPr>
                <a:spLocks noChangeShapeType="1"/>
              </p:cNvSpPr>
              <p:nvPr/>
            </p:nvSpPr>
            <p:spPr bwMode="auto">
              <a:xfrm>
                <a:off x="2952" y="1203"/>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21" name="Line 315"/>
              <p:cNvSpPr>
                <a:spLocks noChangeShapeType="1"/>
              </p:cNvSpPr>
              <p:nvPr/>
            </p:nvSpPr>
            <p:spPr bwMode="auto">
              <a:xfrm>
                <a:off x="3029" y="1050"/>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22" name="Line 316"/>
              <p:cNvSpPr>
                <a:spLocks noChangeShapeType="1"/>
              </p:cNvSpPr>
              <p:nvPr/>
            </p:nvSpPr>
            <p:spPr bwMode="auto">
              <a:xfrm>
                <a:off x="3029" y="1095"/>
                <a:ext cx="0" cy="44"/>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23" name="Text Box 317"/>
              <p:cNvSpPr txBox="1">
                <a:spLocks noChangeArrowheads="1"/>
              </p:cNvSpPr>
              <p:nvPr/>
            </p:nvSpPr>
            <p:spPr bwMode="auto">
              <a:xfrm>
                <a:off x="2933" y="917"/>
                <a:ext cx="418"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CC00"/>
                    </a:solidFill>
                    <a:latin typeface="Calibri" pitchFamily="34" charset="0"/>
                  </a:rPr>
                  <a:t>OH</a:t>
                </a:r>
              </a:p>
            </p:txBody>
          </p:sp>
          <p:sp>
            <p:nvSpPr>
              <p:cNvPr id="224" name="Text Box 318"/>
              <p:cNvSpPr txBox="1">
                <a:spLocks noChangeArrowheads="1"/>
              </p:cNvSpPr>
              <p:nvPr/>
            </p:nvSpPr>
            <p:spPr bwMode="auto">
              <a:xfrm>
                <a:off x="2958" y="1091"/>
                <a:ext cx="393"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dirty="0">
                    <a:solidFill>
                      <a:srgbClr val="00CC00"/>
                    </a:solidFill>
                    <a:latin typeface="Calibri" pitchFamily="34" charset="0"/>
                  </a:rPr>
                  <a:t>CH</a:t>
                </a:r>
                <a:r>
                  <a:rPr lang="en-US" sz="1000" baseline="-25000" dirty="0">
                    <a:solidFill>
                      <a:srgbClr val="00CC00"/>
                    </a:solidFill>
                    <a:latin typeface="Calibri" pitchFamily="34" charset="0"/>
                  </a:rPr>
                  <a:t>2</a:t>
                </a:r>
                <a:r>
                  <a:rPr lang="en-US" sz="1000" dirty="0">
                    <a:solidFill>
                      <a:srgbClr val="00CC00"/>
                    </a:solidFill>
                    <a:latin typeface="Calibri" pitchFamily="34" charset="0"/>
                  </a:rPr>
                  <a:t>OH</a:t>
                </a:r>
              </a:p>
            </p:txBody>
          </p:sp>
          <p:sp>
            <p:nvSpPr>
              <p:cNvPr id="225" name="Text Box 319"/>
              <p:cNvSpPr txBox="1">
                <a:spLocks noChangeArrowheads="1"/>
              </p:cNvSpPr>
              <p:nvPr/>
            </p:nvSpPr>
            <p:spPr bwMode="auto">
              <a:xfrm>
                <a:off x="2568" y="870"/>
                <a:ext cx="519" cy="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000">
                    <a:solidFill>
                      <a:srgbClr val="00CC00"/>
                    </a:solidFill>
                    <a:latin typeface="Calibri" pitchFamily="34" charset="0"/>
                  </a:rPr>
                  <a:t>OHCH</a:t>
                </a:r>
                <a:r>
                  <a:rPr lang="en-US" sz="1000" baseline="-25000">
                    <a:solidFill>
                      <a:srgbClr val="00CC00"/>
                    </a:solidFill>
                    <a:latin typeface="Calibri" pitchFamily="34" charset="0"/>
                  </a:rPr>
                  <a:t>2</a:t>
                </a:r>
              </a:p>
            </p:txBody>
          </p:sp>
          <p:sp>
            <p:nvSpPr>
              <p:cNvPr id="226" name="Line 320"/>
              <p:cNvSpPr>
                <a:spLocks noChangeShapeType="1"/>
              </p:cNvSpPr>
              <p:nvPr/>
            </p:nvSpPr>
            <p:spPr bwMode="auto">
              <a:xfrm>
                <a:off x="2654" y="1011"/>
                <a:ext cx="0" cy="8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27" name="Line 321"/>
              <p:cNvSpPr>
                <a:spLocks noChangeShapeType="1"/>
              </p:cNvSpPr>
              <p:nvPr/>
            </p:nvSpPr>
            <p:spPr bwMode="auto">
              <a:xfrm rot="-3600000">
                <a:off x="2520" y="1088"/>
                <a:ext cx="0" cy="45"/>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sp>
            <p:nvSpPr>
              <p:cNvPr id="228" name="Line 322"/>
              <p:cNvSpPr>
                <a:spLocks noChangeShapeType="1"/>
              </p:cNvSpPr>
              <p:nvPr/>
            </p:nvSpPr>
            <p:spPr bwMode="auto">
              <a:xfrm rot="3600000" flipH="1">
                <a:off x="2636" y="1092"/>
                <a:ext cx="0" cy="39"/>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solidFill>
                    <a:srgbClr val="00CC00"/>
                  </a:solidFill>
                </a:endParaRPr>
              </a:p>
            </p:txBody>
          </p:sp>
        </p:grpSp>
      </p:grpSp>
      <p:sp>
        <p:nvSpPr>
          <p:cNvPr id="253" name="TextBox 252"/>
          <p:cNvSpPr txBox="1"/>
          <p:nvPr/>
        </p:nvSpPr>
        <p:spPr>
          <a:xfrm>
            <a:off x="4373968" y="5051557"/>
            <a:ext cx="4768444" cy="1631216"/>
          </a:xfrm>
          <a:prstGeom prst="rect">
            <a:avLst/>
          </a:prstGeom>
          <a:noFill/>
        </p:spPr>
        <p:txBody>
          <a:bodyPr wrap="square" rtlCol="0">
            <a:spAutoFit/>
          </a:bodyPr>
          <a:lstStyle/>
          <a:p>
            <a:pPr defTabSz="914400">
              <a:defRPr/>
            </a:pPr>
            <a:r>
              <a:rPr kumimoji="0" lang="en-US" sz="2000" b="0" u="none" strike="noStrike" kern="1200" cap="none" spc="0" normalizeH="0" baseline="0" noProof="0" dirty="0">
                <a:ln>
                  <a:noFill/>
                </a:ln>
                <a:solidFill>
                  <a:prstClr val="black"/>
                </a:solidFill>
                <a:effectLst/>
                <a:uLnTx/>
                <a:uFillTx/>
                <a:latin typeface="Calibri"/>
              </a:rPr>
              <a:t>Covalent bonds are strong, and are not broken when in solution, instead intact molecules</a:t>
            </a:r>
            <a:r>
              <a:rPr kumimoji="0" lang="en-US" sz="2000" b="0" u="none" strike="noStrike" kern="1200" cap="none" spc="0" normalizeH="0" noProof="0" dirty="0">
                <a:ln>
                  <a:noFill/>
                </a:ln>
                <a:solidFill>
                  <a:prstClr val="black"/>
                </a:solidFill>
                <a:effectLst/>
                <a:uLnTx/>
                <a:uFillTx/>
                <a:latin typeface="Calibri"/>
              </a:rPr>
              <a:t> separate from other intact molecules, </a:t>
            </a:r>
            <a:r>
              <a:rPr lang="en-US" sz="2000" dirty="0">
                <a:solidFill>
                  <a:prstClr val="black"/>
                </a:solidFill>
              </a:rPr>
              <a:t>and are free to flow through the water.</a:t>
            </a:r>
            <a:endParaRPr kumimoji="0" lang="en-US" sz="2000" b="0" u="none" strike="noStrike" kern="1200" cap="none" spc="0" normalizeH="0" baseline="0" noProof="0" dirty="0">
              <a:ln>
                <a:noFill/>
              </a:ln>
              <a:solidFill>
                <a:prstClr val="black"/>
              </a:solidFill>
              <a:effectLst/>
              <a:uLnTx/>
              <a:uFillTx/>
              <a:latin typeface="Calibri"/>
            </a:endParaRPr>
          </a:p>
        </p:txBody>
      </p:sp>
      <p:sp>
        <p:nvSpPr>
          <p:cNvPr id="242" name="Rectangle 241"/>
          <p:cNvSpPr/>
          <p:nvPr/>
        </p:nvSpPr>
        <p:spPr>
          <a:xfrm>
            <a:off x="4208832" y="4201217"/>
            <a:ext cx="2514600" cy="86318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97" name="Group 96"/>
          <p:cNvGrpSpPr/>
          <p:nvPr/>
        </p:nvGrpSpPr>
        <p:grpSpPr>
          <a:xfrm>
            <a:off x="6111350" y="4353515"/>
            <a:ext cx="318820" cy="146842"/>
            <a:chOff x="3432175" y="3914024"/>
            <a:chExt cx="1257300" cy="471488"/>
          </a:xfrm>
        </p:grpSpPr>
        <p:sp>
          <p:nvSpPr>
            <p:cNvPr id="98"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00B0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99" name="AutoShape 305"/>
            <p:cNvSpPr>
              <a:spLocks noChangeArrowheads="1"/>
            </p:cNvSpPr>
            <p:nvPr/>
          </p:nvSpPr>
          <p:spPr bwMode="auto">
            <a:xfrm>
              <a:off x="4108450" y="4133099"/>
              <a:ext cx="581025" cy="252413"/>
            </a:xfrm>
            <a:prstGeom prst="pentagon">
              <a:avLst/>
            </a:prstGeom>
            <a:noFill/>
            <a:ln w="28575" algn="ctr">
              <a:solidFill>
                <a:srgbClr val="00B0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100" name="Straight Connector 99"/>
            <p:cNvCxnSpPr>
              <a:stCxn id="98" idx="0"/>
              <a:endCxn id="99" idx="1"/>
            </p:cNvCxnSpPr>
            <p:nvPr/>
          </p:nvCxnSpPr>
          <p:spPr>
            <a:xfrm>
              <a:off x="3973513" y="4149768"/>
              <a:ext cx="134938" cy="79744"/>
            </a:xfrm>
            <a:prstGeom prst="line">
              <a:avLst/>
            </a:prstGeom>
            <a:noFill/>
            <a:ln w="28575" algn="ctr">
              <a:solidFill>
                <a:srgbClr val="00B0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1" name="Group 100"/>
          <p:cNvGrpSpPr/>
          <p:nvPr/>
        </p:nvGrpSpPr>
        <p:grpSpPr>
          <a:xfrm>
            <a:off x="5540775" y="4738292"/>
            <a:ext cx="318820" cy="146842"/>
            <a:chOff x="3432175" y="3914024"/>
            <a:chExt cx="1257300" cy="471488"/>
          </a:xfrm>
        </p:grpSpPr>
        <p:sp>
          <p:nvSpPr>
            <p:cNvPr id="102"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103" name="AutoShape 305"/>
            <p:cNvSpPr>
              <a:spLocks noChangeArrowheads="1"/>
            </p:cNvSpPr>
            <p:nvPr/>
          </p:nvSpPr>
          <p:spPr bwMode="auto">
            <a:xfrm>
              <a:off x="4108450" y="4133099"/>
              <a:ext cx="581025" cy="252413"/>
            </a:xfrm>
            <a:prstGeom prst="pentagon">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104" name="Straight Connector 103"/>
            <p:cNvCxnSpPr>
              <a:stCxn id="102" idx="0"/>
              <a:endCxn id="103" idx="1"/>
            </p:cNvCxnSpPr>
            <p:nvPr/>
          </p:nvCxnSpPr>
          <p:spPr>
            <a:xfrm>
              <a:off x="3973513" y="4149768"/>
              <a:ext cx="134938" cy="79744"/>
            </a:xfrm>
            <a:prstGeom prst="line">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45" name="Freeform 244"/>
          <p:cNvSpPr/>
          <p:nvPr/>
        </p:nvSpPr>
        <p:spPr>
          <a:xfrm>
            <a:off x="4208832" y="4073800"/>
            <a:ext cx="2514600" cy="990600"/>
          </a:xfrm>
          <a:custGeom>
            <a:avLst/>
            <a:gdLst>
              <a:gd name="connsiteX0" fmla="*/ 0 w 2514600"/>
              <a:gd name="connsiteY0" fmla="*/ 0 h 990600"/>
              <a:gd name="connsiteX1" fmla="*/ 0 w 2514600"/>
              <a:gd name="connsiteY1" fmla="*/ 990600 h 990600"/>
              <a:gd name="connsiteX2" fmla="*/ 2514600 w 2514600"/>
              <a:gd name="connsiteY2" fmla="*/ 990600 h 990600"/>
              <a:gd name="connsiteX3" fmla="*/ 2514600 w 2514600"/>
              <a:gd name="connsiteY3" fmla="*/ 12700 h 990600"/>
            </a:gdLst>
            <a:ahLst/>
            <a:cxnLst>
              <a:cxn ang="0">
                <a:pos x="connsiteX0" y="connsiteY0"/>
              </a:cxn>
              <a:cxn ang="0">
                <a:pos x="connsiteX1" y="connsiteY1"/>
              </a:cxn>
              <a:cxn ang="0">
                <a:pos x="connsiteX2" y="connsiteY2"/>
              </a:cxn>
              <a:cxn ang="0">
                <a:pos x="connsiteX3" y="connsiteY3"/>
              </a:cxn>
            </a:cxnLst>
            <a:rect l="l" t="t" r="r" b="b"/>
            <a:pathLst>
              <a:path w="2514600" h="990600">
                <a:moveTo>
                  <a:pt x="0" y="0"/>
                </a:moveTo>
                <a:lnTo>
                  <a:pt x="0" y="990600"/>
                </a:lnTo>
                <a:lnTo>
                  <a:pt x="2514600" y="990600"/>
                </a:lnTo>
                <a:lnTo>
                  <a:pt x="2514600" y="127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52" name="TextBox 251"/>
          <p:cNvSpPr txBox="1"/>
          <p:nvPr/>
        </p:nvSpPr>
        <p:spPr>
          <a:xfrm>
            <a:off x="6670633" y="4010884"/>
            <a:ext cx="1543214"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Sugar dissolved in water</a:t>
            </a:r>
          </a:p>
        </p:txBody>
      </p:sp>
      <p:grpSp>
        <p:nvGrpSpPr>
          <p:cNvPr id="254" name="Group 253"/>
          <p:cNvGrpSpPr/>
          <p:nvPr/>
        </p:nvGrpSpPr>
        <p:grpSpPr>
          <a:xfrm>
            <a:off x="4458520" y="4718302"/>
            <a:ext cx="318820" cy="146842"/>
            <a:chOff x="3432175" y="3914024"/>
            <a:chExt cx="1257300" cy="471488"/>
          </a:xfrm>
        </p:grpSpPr>
        <p:sp>
          <p:nvSpPr>
            <p:cNvPr id="255"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56" name="AutoShape 305"/>
            <p:cNvSpPr>
              <a:spLocks noChangeArrowheads="1"/>
            </p:cNvSpPr>
            <p:nvPr/>
          </p:nvSpPr>
          <p:spPr bwMode="auto">
            <a:xfrm>
              <a:off x="4108450" y="4133099"/>
              <a:ext cx="581025" cy="252413"/>
            </a:xfrm>
            <a:prstGeom prst="pentagon">
              <a:avLst/>
            </a:prstGeom>
            <a:noFill/>
            <a:ln w="28575" algn="ctr">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257" name="Straight Connector 256"/>
            <p:cNvCxnSpPr>
              <a:stCxn id="255" idx="0"/>
              <a:endCxn id="256" idx="1"/>
            </p:cNvCxnSpPr>
            <p:nvPr/>
          </p:nvCxnSpPr>
          <p:spPr>
            <a:xfrm>
              <a:off x="3973513" y="4149768"/>
              <a:ext cx="134938" cy="79744"/>
            </a:xfrm>
            <a:prstGeom prst="line">
              <a:avLst/>
            </a:prstGeom>
            <a:noFill/>
            <a:ln w="28575" algn="ctr">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58" name="Group 257"/>
          <p:cNvGrpSpPr/>
          <p:nvPr/>
        </p:nvGrpSpPr>
        <p:grpSpPr>
          <a:xfrm>
            <a:off x="4983628" y="4319400"/>
            <a:ext cx="318820" cy="146842"/>
            <a:chOff x="3432175" y="3914024"/>
            <a:chExt cx="1257300" cy="471488"/>
          </a:xfrm>
        </p:grpSpPr>
        <p:sp>
          <p:nvSpPr>
            <p:cNvPr id="259"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92D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60" name="AutoShape 305"/>
            <p:cNvSpPr>
              <a:spLocks noChangeArrowheads="1"/>
            </p:cNvSpPr>
            <p:nvPr/>
          </p:nvSpPr>
          <p:spPr bwMode="auto">
            <a:xfrm>
              <a:off x="4108450" y="4133099"/>
              <a:ext cx="581025" cy="252413"/>
            </a:xfrm>
            <a:prstGeom prst="pentagon">
              <a:avLst/>
            </a:prstGeom>
            <a:noFill/>
            <a:ln w="28575" algn="ctr">
              <a:solidFill>
                <a:srgbClr val="92D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261" name="Straight Connector 260"/>
            <p:cNvCxnSpPr>
              <a:stCxn id="259" idx="0"/>
              <a:endCxn id="260" idx="1"/>
            </p:cNvCxnSpPr>
            <p:nvPr/>
          </p:nvCxnSpPr>
          <p:spPr>
            <a:xfrm>
              <a:off x="3973513" y="4149768"/>
              <a:ext cx="134938" cy="79744"/>
            </a:xfrm>
            <a:prstGeom prst="line">
              <a:avLst/>
            </a:prstGeom>
            <a:noFill/>
            <a:ln w="28575" algn="ctr">
              <a:solidFill>
                <a:srgbClr val="92D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62" name="TextBox 261"/>
          <p:cNvSpPr txBox="1"/>
          <p:nvPr/>
        </p:nvSpPr>
        <p:spPr>
          <a:xfrm>
            <a:off x="77002" y="396586"/>
            <a:ext cx="8990798" cy="400110"/>
          </a:xfrm>
          <a:prstGeom prst="rect">
            <a:avLst/>
          </a:prstGeom>
          <a:solidFill>
            <a:srgbClr val="FFCC66"/>
          </a:solid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Solutions of Ionic Compounds</a:t>
            </a:r>
          </a:p>
        </p:txBody>
      </p:sp>
      <p:grpSp>
        <p:nvGrpSpPr>
          <p:cNvPr id="263" name="Group 262"/>
          <p:cNvGrpSpPr/>
          <p:nvPr/>
        </p:nvGrpSpPr>
        <p:grpSpPr>
          <a:xfrm>
            <a:off x="975604" y="1419547"/>
            <a:ext cx="1828800" cy="914400"/>
            <a:chOff x="1430408" y="5295139"/>
            <a:chExt cx="1828800" cy="914400"/>
          </a:xfrm>
        </p:grpSpPr>
        <p:sp>
          <p:nvSpPr>
            <p:cNvPr id="264" name="Oval 263"/>
            <p:cNvSpPr/>
            <p:nvPr/>
          </p:nvSpPr>
          <p:spPr>
            <a:xfrm>
              <a:off x="1430408" y="52951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65" name="Oval 264"/>
            <p:cNvSpPr/>
            <p:nvPr/>
          </p:nvSpPr>
          <p:spPr>
            <a:xfrm>
              <a:off x="1887608" y="52951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sp>
          <p:nvSpPr>
            <p:cNvPr id="266" name="Oval 265"/>
            <p:cNvSpPr/>
            <p:nvPr/>
          </p:nvSpPr>
          <p:spPr>
            <a:xfrm>
              <a:off x="2344808" y="52951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67" name="Oval 266"/>
            <p:cNvSpPr/>
            <p:nvPr/>
          </p:nvSpPr>
          <p:spPr>
            <a:xfrm>
              <a:off x="2802008" y="52951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sp>
          <p:nvSpPr>
            <p:cNvPr id="268" name="Oval 267"/>
            <p:cNvSpPr/>
            <p:nvPr/>
          </p:nvSpPr>
          <p:spPr>
            <a:xfrm>
              <a:off x="1887608" y="57523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69" name="Oval 268"/>
            <p:cNvSpPr/>
            <p:nvPr/>
          </p:nvSpPr>
          <p:spPr>
            <a:xfrm>
              <a:off x="2344808" y="57523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sp>
          <p:nvSpPr>
            <p:cNvPr id="270" name="Oval 269"/>
            <p:cNvSpPr/>
            <p:nvPr/>
          </p:nvSpPr>
          <p:spPr>
            <a:xfrm>
              <a:off x="2802008" y="57523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71" name="Oval 270"/>
            <p:cNvSpPr/>
            <p:nvPr/>
          </p:nvSpPr>
          <p:spPr>
            <a:xfrm>
              <a:off x="1430408" y="57523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grpSp>
      <p:sp>
        <p:nvSpPr>
          <p:cNvPr id="272" name="TextBox 271"/>
          <p:cNvSpPr txBox="1"/>
          <p:nvPr/>
        </p:nvSpPr>
        <p:spPr>
          <a:xfrm>
            <a:off x="293075" y="2350120"/>
            <a:ext cx="31938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Sodium Chloride (</a:t>
            </a:r>
            <a:r>
              <a:rPr kumimoji="0" lang="en-US" sz="2000" b="1" i="0" u="none" strike="noStrike" kern="1200" cap="none" spc="0" normalizeH="0" baseline="0" noProof="0" dirty="0" err="1">
                <a:ln>
                  <a:noFill/>
                </a:ln>
                <a:solidFill>
                  <a:srgbClr val="9BBB59">
                    <a:lumMod val="50000"/>
                  </a:srgbClr>
                </a:solidFill>
                <a:effectLst/>
                <a:uLnTx/>
                <a:uFillTx/>
                <a:latin typeface="Calibri"/>
                <a:ea typeface="+mn-ea"/>
                <a:cs typeface="+mn-cs"/>
              </a:rPr>
              <a:t>NaCL</a:t>
            </a: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Table Salt</a:t>
            </a:r>
          </a:p>
        </p:txBody>
      </p:sp>
      <p:grpSp>
        <p:nvGrpSpPr>
          <p:cNvPr id="273" name="Group 272"/>
          <p:cNvGrpSpPr/>
          <p:nvPr/>
        </p:nvGrpSpPr>
        <p:grpSpPr>
          <a:xfrm>
            <a:off x="4208832" y="899991"/>
            <a:ext cx="2514600" cy="990600"/>
            <a:chOff x="4838700" y="5241676"/>
            <a:chExt cx="2514600" cy="990600"/>
          </a:xfrm>
        </p:grpSpPr>
        <p:sp>
          <p:nvSpPr>
            <p:cNvPr id="274" name="Rectangle 273"/>
            <p:cNvSpPr/>
            <p:nvPr/>
          </p:nvSpPr>
          <p:spPr>
            <a:xfrm>
              <a:off x="4838700" y="5369093"/>
              <a:ext cx="2514600" cy="86318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75" name="Oval 274"/>
            <p:cNvSpPr/>
            <p:nvPr/>
          </p:nvSpPr>
          <p:spPr>
            <a:xfrm>
              <a:off x="5289600" y="5896523"/>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276" name="Oval 275"/>
            <p:cNvSpPr/>
            <p:nvPr/>
          </p:nvSpPr>
          <p:spPr>
            <a:xfrm>
              <a:off x="6720355" y="5669267"/>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77" name="Freeform 276"/>
            <p:cNvSpPr/>
            <p:nvPr/>
          </p:nvSpPr>
          <p:spPr>
            <a:xfrm>
              <a:off x="4838700" y="5241676"/>
              <a:ext cx="2514600" cy="990600"/>
            </a:xfrm>
            <a:custGeom>
              <a:avLst/>
              <a:gdLst>
                <a:gd name="connsiteX0" fmla="*/ 0 w 2514600"/>
                <a:gd name="connsiteY0" fmla="*/ 0 h 990600"/>
                <a:gd name="connsiteX1" fmla="*/ 0 w 2514600"/>
                <a:gd name="connsiteY1" fmla="*/ 990600 h 990600"/>
                <a:gd name="connsiteX2" fmla="*/ 2514600 w 2514600"/>
                <a:gd name="connsiteY2" fmla="*/ 990600 h 990600"/>
                <a:gd name="connsiteX3" fmla="*/ 2514600 w 2514600"/>
                <a:gd name="connsiteY3" fmla="*/ 12700 h 990600"/>
              </a:gdLst>
              <a:ahLst/>
              <a:cxnLst>
                <a:cxn ang="0">
                  <a:pos x="connsiteX0" y="connsiteY0"/>
                </a:cxn>
                <a:cxn ang="0">
                  <a:pos x="connsiteX1" y="connsiteY1"/>
                </a:cxn>
                <a:cxn ang="0">
                  <a:pos x="connsiteX2" y="connsiteY2"/>
                </a:cxn>
                <a:cxn ang="0">
                  <a:pos x="connsiteX3" y="connsiteY3"/>
                </a:cxn>
              </a:cxnLst>
              <a:rect l="l" t="t" r="r" b="b"/>
              <a:pathLst>
                <a:path w="2514600" h="990600">
                  <a:moveTo>
                    <a:pt x="0" y="0"/>
                  </a:moveTo>
                  <a:lnTo>
                    <a:pt x="0" y="990600"/>
                  </a:lnTo>
                  <a:lnTo>
                    <a:pt x="2514600" y="990600"/>
                  </a:lnTo>
                  <a:lnTo>
                    <a:pt x="2514600" y="127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78" name="Oval 277"/>
            <p:cNvSpPr/>
            <p:nvPr/>
          </p:nvSpPr>
          <p:spPr>
            <a:xfrm>
              <a:off x="5724625" y="5579947"/>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279" name="Oval 278"/>
            <p:cNvSpPr/>
            <p:nvPr/>
          </p:nvSpPr>
          <p:spPr>
            <a:xfrm>
              <a:off x="6499412" y="5985237"/>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280" name="Oval 279"/>
            <p:cNvSpPr/>
            <p:nvPr/>
          </p:nvSpPr>
          <p:spPr>
            <a:xfrm>
              <a:off x="5088380" y="5500360"/>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81" name="Oval 280"/>
            <p:cNvSpPr/>
            <p:nvPr/>
          </p:nvSpPr>
          <p:spPr>
            <a:xfrm>
              <a:off x="5979932" y="5977971"/>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82" name="Oval 281"/>
            <p:cNvSpPr/>
            <p:nvPr/>
          </p:nvSpPr>
          <p:spPr>
            <a:xfrm>
              <a:off x="6329115" y="5453616"/>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83" name="Oval 282"/>
            <p:cNvSpPr/>
            <p:nvPr/>
          </p:nvSpPr>
          <p:spPr>
            <a:xfrm>
              <a:off x="7083284" y="5494410"/>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grpSp>
      <p:sp>
        <p:nvSpPr>
          <p:cNvPr id="284" name="TextBox 283"/>
          <p:cNvSpPr txBox="1"/>
          <p:nvPr/>
        </p:nvSpPr>
        <p:spPr>
          <a:xfrm>
            <a:off x="6670633" y="837075"/>
            <a:ext cx="1543214"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err="1">
                <a:ln>
                  <a:noFill/>
                </a:ln>
                <a:solidFill>
                  <a:srgbClr val="9BBB59">
                    <a:lumMod val="50000"/>
                  </a:srgbClr>
                </a:solidFill>
                <a:effectLst/>
                <a:uLnTx/>
                <a:uFillTx/>
                <a:latin typeface="Calibri"/>
                <a:ea typeface="+mn-ea"/>
                <a:cs typeface="+mn-cs"/>
              </a:rPr>
              <a:t>NaCL</a:t>
            </a: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 dissolved in water</a:t>
            </a:r>
          </a:p>
        </p:txBody>
      </p:sp>
      <p:sp>
        <p:nvSpPr>
          <p:cNvPr id="285" name="TextBox 284"/>
          <p:cNvSpPr txBox="1"/>
          <p:nvPr/>
        </p:nvSpPr>
        <p:spPr>
          <a:xfrm>
            <a:off x="4373968" y="2014959"/>
            <a:ext cx="4768444" cy="1323439"/>
          </a:xfrm>
          <a:prstGeom prst="rect">
            <a:avLst/>
          </a:prstGeom>
          <a:noFill/>
        </p:spPr>
        <p:txBody>
          <a:bodyPr wrap="square" rtlCol="0">
            <a:spAutoFit/>
          </a:bodyPr>
          <a:lstStyle/>
          <a:p>
            <a:pPr defTabSz="914400">
              <a:defRPr/>
            </a:pPr>
            <a:r>
              <a:rPr kumimoji="0" lang="en-US" sz="2000" b="0" u="none" strike="noStrike" kern="1200" cap="none" spc="0" normalizeH="0" baseline="0" noProof="0" dirty="0">
                <a:ln>
                  <a:noFill/>
                </a:ln>
                <a:solidFill>
                  <a:prstClr val="black"/>
                </a:solidFill>
                <a:effectLst/>
                <a:uLnTx/>
                <a:uFillTx/>
                <a:latin typeface="Calibri"/>
              </a:rPr>
              <a:t>Ionic bonds are relatively weak and easily broken, as when dissolved in water:  I</a:t>
            </a:r>
            <a:r>
              <a:rPr lang="en-US" sz="2000" dirty="0" err="1">
                <a:solidFill>
                  <a:prstClr val="black"/>
                </a:solidFill>
              </a:rPr>
              <a:t>ons</a:t>
            </a:r>
            <a:r>
              <a:rPr lang="en-US" sz="2000" dirty="0">
                <a:solidFill>
                  <a:prstClr val="black"/>
                </a:solidFill>
              </a:rPr>
              <a:t> separate from each other and are free to flow through the water.</a:t>
            </a:r>
          </a:p>
        </p:txBody>
      </p:sp>
    </p:spTree>
    <p:extLst>
      <p:ext uri="{BB962C8B-B14F-4D97-AF65-F5344CB8AC3E}">
        <p14:creationId xmlns:p14="http://schemas.microsoft.com/office/powerpoint/2010/main" val="3809177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42"/>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4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52"/>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54"/>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3" grpId="0"/>
      <p:bldP spid="242" grpId="0" animBg="1"/>
      <p:bldP spid="245" grpId="0" animBg="1"/>
      <p:bldP spid="252" grpId="0"/>
      <p:bldP spid="284" grpId="0"/>
      <p:bldP spid="2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Acids</a:t>
            </a:r>
          </a:p>
        </p:txBody>
      </p:sp>
      <p:sp>
        <p:nvSpPr>
          <p:cNvPr id="262" name="TextBox 261"/>
          <p:cNvSpPr txBox="1"/>
          <p:nvPr/>
        </p:nvSpPr>
        <p:spPr>
          <a:xfrm>
            <a:off x="77002" y="396586"/>
            <a:ext cx="8990798" cy="400110"/>
          </a:xfrm>
          <a:prstGeom prst="rect">
            <a:avLst/>
          </a:prstGeom>
          <a:solidFill>
            <a:srgbClr val="FFCC66"/>
          </a:solid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Solutions of Ionic Compounds</a:t>
            </a:r>
          </a:p>
        </p:txBody>
      </p:sp>
      <p:grpSp>
        <p:nvGrpSpPr>
          <p:cNvPr id="263" name="Group 262"/>
          <p:cNvGrpSpPr/>
          <p:nvPr/>
        </p:nvGrpSpPr>
        <p:grpSpPr>
          <a:xfrm>
            <a:off x="975604" y="1419547"/>
            <a:ext cx="1828800" cy="914400"/>
            <a:chOff x="1430408" y="5295139"/>
            <a:chExt cx="1828800" cy="914400"/>
          </a:xfrm>
        </p:grpSpPr>
        <p:sp>
          <p:nvSpPr>
            <p:cNvPr id="264" name="Oval 263"/>
            <p:cNvSpPr/>
            <p:nvPr/>
          </p:nvSpPr>
          <p:spPr>
            <a:xfrm>
              <a:off x="1430408" y="52951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65" name="Oval 264"/>
            <p:cNvSpPr/>
            <p:nvPr/>
          </p:nvSpPr>
          <p:spPr>
            <a:xfrm>
              <a:off x="1887608" y="52951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Cl</a:t>
              </a:r>
              <a:r>
                <a:rPr kumimoji="0" lang="en-US" sz="1800" b="0" i="0" u="none" strike="noStrike" kern="1200" cap="none" spc="0" normalizeH="0" baseline="30000" noProof="0" dirty="0">
                  <a:ln>
                    <a:noFill/>
                  </a:ln>
                  <a:solidFill>
                    <a:prstClr val="black"/>
                  </a:solidFill>
                  <a:effectLst/>
                  <a:uLnTx/>
                  <a:uFillTx/>
                  <a:latin typeface="Calibri"/>
                  <a:ea typeface="+mn-ea"/>
                  <a:cs typeface="+mn-cs"/>
                </a:rPr>
                <a:t>–</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p>
          </p:txBody>
        </p:sp>
        <p:sp>
          <p:nvSpPr>
            <p:cNvPr id="266" name="Oval 265"/>
            <p:cNvSpPr/>
            <p:nvPr/>
          </p:nvSpPr>
          <p:spPr>
            <a:xfrm>
              <a:off x="2344808" y="52951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67" name="Oval 266"/>
            <p:cNvSpPr/>
            <p:nvPr/>
          </p:nvSpPr>
          <p:spPr>
            <a:xfrm>
              <a:off x="2802008" y="52951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Cl</a:t>
              </a:r>
              <a:r>
                <a:rPr kumimoji="0" lang="en-US" sz="1800" b="0" i="0" u="none" strike="noStrike" kern="1200" cap="none" spc="0" normalizeH="0" baseline="30000" noProof="0" dirty="0">
                  <a:ln>
                    <a:noFill/>
                  </a:ln>
                  <a:solidFill>
                    <a:prstClr val="black"/>
                  </a:solidFill>
                  <a:effectLst/>
                  <a:uLnTx/>
                  <a:uFillTx/>
                  <a:latin typeface="Calibri"/>
                  <a:ea typeface="+mn-ea"/>
                  <a:cs typeface="+mn-cs"/>
                </a:rPr>
                <a:t>–</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p>
          </p:txBody>
        </p:sp>
        <p:sp>
          <p:nvSpPr>
            <p:cNvPr id="268" name="Oval 267"/>
            <p:cNvSpPr/>
            <p:nvPr/>
          </p:nvSpPr>
          <p:spPr>
            <a:xfrm>
              <a:off x="1887608" y="57523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69" name="Oval 268"/>
            <p:cNvSpPr/>
            <p:nvPr/>
          </p:nvSpPr>
          <p:spPr>
            <a:xfrm>
              <a:off x="2344808" y="57523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Cl</a:t>
              </a:r>
              <a:r>
                <a:rPr kumimoji="0" lang="en-US" sz="1800" b="0" i="0" u="none" strike="noStrike" kern="1200" cap="none" spc="0" normalizeH="0" baseline="30000" noProof="0" dirty="0">
                  <a:ln>
                    <a:noFill/>
                  </a:ln>
                  <a:solidFill>
                    <a:prstClr val="black"/>
                  </a:solidFill>
                  <a:effectLst/>
                  <a:uLnTx/>
                  <a:uFillTx/>
                  <a:latin typeface="Calibri"/>
                  <a:ea typeface="+mn-ea"/>
                  <a:cs typeface="+mn-cs"/>
                </a:rPr>
                <a:t>–</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p>
          </p:txBody>
        </p:sp>
        <p:sp>
          <p:nvSpPr>
            <p:cNvPr id="270" name="Oval 269"/>
            <p:cNvSpPr/>
            <p:nvPr/>
          </p:nvSpPr>
          <p:spPr>
            <a:xfrm>
              <a:off x="2802008" y="5752339"/>
              <a:ext cx="457200" cy="45720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Calibri"/>
                  <a:ea typeface="+mn-ea"/>
                  <a:cs typeface="+mn-cs"/>
                </a:rPr>
                <a:t>Na</a:t>
              </a:r>
              <a:r>
                <a:rPr kumimoji="0" lang="en-US" sz="1800" b="0" i="0" u="none" strike="noStrike" kern="1200" cap="none" spc="0" normalizeH="0" baseline="30000" noProof="0" dirty="0">
                  <a:ln>
                    <a:noFill/>
                  </a:ln>
                  <a:solidFill>
                    <a:prstClr val="white"/>
                  </a:solidFill>
                  <a:effectLst/>
                  <a:uLnTx/>
                  <a:uFillTx/>
                  <a:latin typeface="Calibri"/>
                  <a:ea typeface="+mn-ea"/>
                  <a:cs typeface="+mn-cs"/>
                </a:rPr>
                <a:t>+</a:t>
              </a:r>
            </a:p>
          </p:txBody>
        </p:sp>
        <p:sp>
          <p:nvSpPr>
            <p:cNvPr id="271" name="Oval 270"/>
            <p:cNvSpPr/>
            <p:nvPr/>
          </p:nvSpPr>
          <p:spPr>
            <a:xfrm>
              <a:off x="1430408" y="57523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Calibri"/>
                  <a:ea typeface="+mn-ea"/>
                  <a:cs typeface="+mn-cs"/>
                </a:rPr>
                <a:t>Cl</a:t>
              </a:r>
              <a:r>
                <a:rPr kumimoji="0" lang="en-US" sz="1800" b="0" i="0" u="none" strike="noStrike" kern="1200" cap="none" spc="0" normalizeH="0" baseline="30000" noProof="0" dirty="0">
                  <a:ln>
                    <a:noFill/>
                  </a:ln>
                  <a:solidFill>
                    <a:prstClr val="black"/>
                  </a:solidFill>
                  <a:effectLst/>
                  <a:uLnTx/>
                  <a:uFillTx/>
                  <a:latin typeface="Calibri"/>
                  <a:ea typeface="+mn-ea"/>
                  <a:cs typeface="+mn-cs"/>
                </a:rPr>
                <a:t>–</a:t>
              </a:r>
              <a:r>
                <a:rPr kumimoji="0" lang="en-US" sz="1800" b="0" i="0" u="none" strike="noStrike" kern="1200" cap="none" spc="0" normalizeH="0" baseline="0" noProof="0" dirty="0">
                  <a:ln>
                    <a:noFill/>
                  </a:ln>
                  <a:solidFill>
                    <a:prstClr val="black"/>
                  </a:solidFill>
                  <a:effectLst/>
                  <a:uLnTx/>
                  <a:uFillTx/>
                  <a:latin typeface="Calibri"/>
                  <a:ea typeface="+mn-ea"/>
                  <a:cs typeface="+mn-cs"/>
                </a:rPr>
                <a:t> </a:t>
              </a:r>
            </a:p>
          </p:txBody>
        </p:sp>
      </p:grpSp>
      <p:sp>
        <p:nvSpPr>
          <p:cNvPr id="272" name="TextBox 271"/>
          <p:cNvSpPr txBox="1"/>
          <p:nvPr/>
        </p:nvSpPr>
        <p:spPr>
          <a:xfrm>
            <a:off x="293075" y="2350120"/>
            <a:ext cx="319385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Sodium Chloride (</a:t>
            </a:r>
            <a:r>
              <a:rPr kumimoji="0" lang="en-US" sz="2000" b="1" i="0" u="none" strike="noStrike" kern="1200" cap="none" spc="0" normalizeH="0" baseline="0" noProof="0" dirty="0" err="1">
                <a:ln>
                  <a:noFill/>
                </a:ln>
                <a:solidFill>
                  <a:srgbClr val="9BBB59">
                    <a:lumMod val="50000"/>
                  </a:srgbClr>
                </a:solidFill>
                <a:effectLst/>
                <a:uLnTx/>
                <a:uFillTx/>
                <a:latin typeface="Calibri"/>
                <a:ea typeface="+mn-ea"/>
                <a:cs typeface="+mn-cs"/>
              </a:rPr>
              <a:t>NaCL</a:t>
            </a: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Table Salt</a:t>
            </a:r>
          </a:p>
        </p:txBody>
      </p:sp>
      <p:grpSp>
        <p:nvGrpSpPr>
          <p:cNvPr id="273" name="Group 272"/>
          <p:cNvGrpSpPr/>
          <p:nvPr/>
        </p:nvGrpSpPr>
        <p:grpSpPr>
          <a:xfrm>
            <a:off x="4208832" y="899991"/>
            <a:ext cx="2514600" cy="990600"/>
            <a:chOff x="4838700" y="5241676"/>
            <a:chExt cx="2514600" cy="990600"/>
          </a:xfrm>
        </p:grpSpPr>
        <p:sp>
          <p:nvSpPr>
            <p:cNvPr id="274" name="Rectangle 273"/>
            <p:cNvSpPr/>
            <p:nvPr/>
          </p:nvSpPr>
          <p:spPr>
            <a:xfrm>
              <a:off x="4838700" y="5369093"/>
              <a:ext cx="2514600" cy="86318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75" name="Oval 274"/>
            <p:cNvSpPr/>
            <p:nvPr/>
          </p:nvSpPr>
          <p:spPr>
            <a:xfrm>
              <a:off x="5289600" y="5896523"/>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276" name="Oval 275"/>
            <p:cNvSpPr/>
            <p:nvPr/>
          </p:nvSpPr>
          <p:spPr>
            <a:xfrm>
              <a:off x="6720355" y="5669267"/>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77" name="Freeform 276"/>
            <p:cNvSpPr/>
            <p:nvPr/>
          </p:nvSpPr>
          <p:spPr>
            <a:xfrm>
              <a:off x="4838700" y="5241676"/>
              <a:ext cx="2514600" cy="990600"/>
            </a:xfrm>
            <a:custGeom>
              <a:avLst/>
              <a:gdLst>
                <a:gd name="connsiteX0" fmla="*/ 0 w 2514600"/>
                <a:gd name="connsiteY0" fmla="*/ 0 h 990600"/>
                <a:gd name="connsiteX1" fmla="*/ 0 w 2514600"/>
                <a:gd name="connsiteY1" fmla="*/ 990600 h 990600"/>
                <a:gd name="connsiteX2" fmla="*/ 2514600 w 2514600"/>
                <a:gd name="connsiteY2" fmla="*/ 990600 h 990600"/>
                <a:gd name="connsiteX3" fmla="*/ 2514600 w 2514600"/>
                <a:gd name="connsiteY3" fmla="*/ 12700 h 990600"/>
              </a:gdLst>
              <a:ahLst/>
              <a:cxnLst>
                <a:cxn ang="0">
                  <a:pos x="connsiteX0" y="connsiteY0"/>
                </a:cxn>
                <a:cxn ang="0">
                  <a:pos x="connsiteX1" y="connsiteY1"/>
                </a:cxn>
                <a:cxn ang="0">
                  <a:pos x="connsiteX2" y="connsiteY2"/>
                </a:cxn>
                <a:cxn ang="0">
                  <a:pos x="connsiteX3" y="connsiteY3"/>
                </a:cxn>
              </a:cxnLst>
              <a:rect l="l" t="t" r="r" b="b"/>
              <a:pathLst>
                <a:path w="2514600" h="990600">
                  <a:moveTo>
                    <a:pt x="0" y="0"/>
                  </a:moveTo>
                  <a:lnTo>
                    <a:pt x="0" y="990600"/>
                  </a:lnTo>
                  <a:lnTo>
                    <a:pt x="2514600" y="990600"/>
                  </a:lnTo>
                  <a:lnTo>
                    <a:pt x="2514600" y="127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78" name="Oval 277"/>
            <p:cNvSpPr/>
            <p:nvPr/>
          </p:nvSpPr>
          <p:spPr>
            <a:xfrm>
              <a:off x="5724625" y="5579947"/>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279" name="Oval 278"/>
            <p:cNvSpPr/>
            <p:nvPr/>
          </p:nvSpPr>
          <p:spPr>
            <a:xfrm>
              <a:off x="6499412" y="5985237"/>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280" name="Oval 279"/>
            <p:cNvSpPr/>
            <p:nvPr/>
          </p:nvSpPr>
          <p:spPr>
            <a:xfrm>
              <a:off x="5088380" y="5500360"/>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81" name="Oval 280"/>
            <p:cNvSpPr/>
            <p:nvPr/>
          </p:nvSpPr>
          <p:spPr>
            <a:xfrm>
              <a:off x="5979932" y="5977971"/>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82" name="Oval 281"/>
            <p:cNvSpPr/>
            <p:nvPr/>
          </p:nvSpPr>
          <p:spPr>
            <a:xfrm>
              <a:off x="6329115" y="5453616"/>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83" name="Oval 282"/>
            <p:cNvSpPr/>
            <p:nvPr/>
          </p:nvSpPr>
          <p:spPr>
            <a:xfrm>
              <a:off x="7083284" y="5494410"/>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grpSp>
      <p:sp>
        <p:nvSpPr>
          <p:cNvPr id="284" name="TextBox 283"/>
          <p:cNvSpPr txBox="1"/>
          <p:nvPr/>
        </p:nvSpPr>
        <p:spPr>
          <a:xfrm>
            <a:off x="6670633" y="837075"/>
            <a:ext cx="1543214"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err="1">
                <a:ln>
                  <a:noFill/>
                </a:ln>
                <a:solidFill>
                  <a:srgbClr val="9BBB59">
                    <a:lumMod val="50000"/>
                  </a:srgbClr>
                </a:solidFill>
                <a:effectLst/>
                <a:uLnTx/>
                <a:uFillTx/>
                <a:latin typeface="Calibri"/>
                <a:ea typeface="+mn-ea"/>
                <a:cs typeface="+mn-cs"/>
              </a:rPr>
              <a:t>NaCL</a:t>
            </a: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 dissolved in water</a:t>
            </a:r>
          </a:p>
        </p:txBody>
      </p:sp>
      <p:sp>
        <p:nvSpPr>
          <p:cNvPr id="285" name="TextBox 284"/>
          <p:cNvSpPr txBox="1"/>
          <p:nvPr/>
        </p:nvSpPr>
        <p:spPr>
          <a:xfrm>
            <a:off x="3843425" y="2014959"/>
            <a:ext cx="4768444" cy="1323439"/>
          </a:xfrm>
          <a:prstGeom prst="rect">
            <a:avLst/>
          </a:prstGeom>
          <a:noFill/>
        </p:spPr>
        <p:txBody>
          <a:bodyPr wrap="square" rtlCol="0">
            <a:spAutoFit/>
          </a:bodyPr>
          <a:lstStyle/>
          <a:p>
            <a:pPr defTabSz="914400">
              <a:defRPr/>
            </a:pPr>
            <a:r>
              <a:rPr kumimoji="0" lang="en-US" sz="2000" b="0" u="none" strike="noStrike" kern="1200" cap="none" spc="0" normalizeH="0" baseline="0" noProof="0" dirty="0">
                <a:ln>
                  <a:noFill/>
                </a:ln>
                <a:solidFill>
                  <a:prstClr val="black"/>
                </a:solidFill>
                <a:effectLst/>
                <a:uLnTx/>
                <a:uFillTx/>
                <a:latin typeface="Calibri"/>
              </a:rPr>
              <a:t>Ionic bonds are relatively weak and easily broken, as when dissolved in water:  I</a:t>
            </a:r>
            <a:r>
              <a:rPr lang="en-US" sz="2000" dirty="0" err="1">
                <a:solidFill>
                  <a:prstClr val="black"/>
                </a:solidFill>
              </a:rPr>
              <a:t>ons</a:t>
            </a:r>
            <a:r>
              <a:rPr lang="en-US" sz="2000" dirty="0">
                <a:solidFill>
                  <a:prstClr val="black"/>
                </a:solidFill>
              </a:rPr>
              <a:t> separate from each other and are free to flow through the water.</a:t>
            </a:r>
          </a:p>
        </p:txBody>
      </p:sp>
      <p:sp>
        <p:nvSpPr>
          <p:cNvPr id="229" name="TextBox 228">
            <a:extLst>
              <a:ext uri="{FF2B5EF4-FFF2-40B4-BE49-F238E27FC236}">
                <a16:creationId xmlns:a16="http://schemas.microsoft.com/office/drawing/2014/main" id="{1E32D280-8B05-43F2-8C8D-FFC59D5F56D5}"/>
              </a:ext>
            </a:extLst>
          </p:cNvPr>
          <p:cNvSpPr txBox="1"/>
          <p:nvPr/>
        </p:nvSpPr>
        <p:spPr>
          <a:xfrm>
            <a:off x="77002" y="3879617"/>
            <a:ext cx="8990798" cy="400110"/>
          </a:xfrm>
          <a:prstGeom prst="rect">
            <a:avLst/>
          </a:prstGeom>
          <a:solidFill>
            <a:srgbClr val="F0EA00"/>
          </a:solidFill>
        </p:spPr>
        <p:txBody>
          <a:bodyPr wrap="square" rtlCol="0">
            <a:spAutoFit/>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Solutions of Ionic Compounds – that free up H+</a:t>
            </a:r>
          </a:p>
        </p:txBody>
      </p:sp>
      <p:grpSp>
        <p:nvGrpSpPr>
          <p:cNvPr id="230" name="Group 229">
            <a:extLst>
              <a:ext uri="{FF2B5EF4-FFF2-40B4-BE49-F238E27FC236}">
                <a16:creationId xmlns:a16="http://schemas.microsoft.com/office/drawing/2014/main" id="{F10031F5-4485-4752-BCC0-08174C9AB57C}"/>
              </a:ext>
            </a:extLst>
          </p:cNvPr>
          <p:cNvGrpSpPr/>
          <p:nvPr/>
        </p:nvGrpSpPr>
        <p:grpSpPr>
          <a:xfrm>
            <a:off x="975604" y="4902578"/>
            <a:ext cx="1828800" cy="914400"/>
            <a:chOff x="1430408" y="5295139"/>
            <a:chExt cx="1828800" cy="914400"/>
          </a:xfrm>
        </p:grpSpPr>
        <p:sp>
          <p:nvSpPr>
            <p:cNvPr id="231" name="Oval 230">
              <a:extLst>
                <a:ext uri="{FF2B5EF4-FFF2-40B4-BE49-F238E27FC236}">
                  <a16:creationId xmlns:a16="http://schemas.microsoft.com/office/drawing/2014/main" id="{53F660AC-9ADC-440D-A494-5AC7AE4108B1}"/>
                </a:ext>
              </a:extLst>
            </p:cNvPr>
            <p:cNvSpPr/>
            <p:nvPr/>
          </p:nvSpPr>
          <p:spPr>
            <a:xfrm>
              <a:off x="1430408" y="5295139"/>
              <a:ext cx="457200" cy="45720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H+</a:t>
              </a:r>
            </a:p>
          </p:txBody>
        </p:sp>
        <p:sp>
          <p:nvSpPr>
            <p:cNvPr id="232" name="Oval 231">
              <a:extLst>
                <a:ext uri="{FF2B5EF4-FFF2-40B4-BE49-F238E27FC236}">
                  <a16:creationId xmlns:a16="http://schemas.microsoft.com/office/drawing/2014/main" id="{3AD8035C-387D-4CFB-9016-5F95E9B89AF4}"/>
                </a:ext>
              </a:extLst>
            </p:cNvPr>
            <p:cNvSpPr/>
            <p:nvPr/>
          </p:nvSpPr>
          <p:spPr>
            <a:xfrm>
              <a:off x="1887608" y="52951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sp>
          <p:nvSpPr>
            <p:cNvPr id="233" name="Oval 232">
              <a:extLst>
                <a:ext uri="{FF2B5EF4-FFF2-40B4-BE49-F238E27FC236}">
                  <a16:creationId xmlns:a16="http://schemas.microsoft.com/office/drawing/2014/main" id="{2A2D4714-EF1D-44C3-B567-D88D143E9897}"/>
                </a:ext>
              </a:extLst>
            </p:cNvPr>
            <p:cNvSpPr/>
            <p:nvPr/>
          </p:nvSpPr>
          <p:spPr>
            <a:xfrm>
              <a:off x="2344808" y="5295139"/>
              <a:ext cx="457200" cy="45720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H+</a:t>
              </a:r>
            </a:p>
          </p:txBody>
        </p:sp>
        <p:sp>
          <p:nvSpPr>
            <p:cNvPr id="234" name="Oval 233">
              <a:extLst>
                <a:ext uri="{FF2B5EF4-FFF2-40B4-BE49-F238E27FC236}">
                  <a16:creationId xmlns:a16="http://schemas.microsoft.com/office/drawing/2014/main" id="{E7568642-CCE2-49B5-97BE-2246B37B648B}"/>
                </a:ext>
              </a:extLst>
            </p:cNvPr>
            <p:cNvSpPr/>
            <p:nvPr/>
          </p:nvSpPr>
          <p:spPr>
            <a:xfrm>
              <a:off x="2802008" y="52951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sp>
          <p:nvSpPr>
            <p:cNvPr id="235" name="Oval 234">
              <a:extLst>
                <a:ext uri="{FF2B5EF4-FFF2-40B4-BE49-F238E27FC236}">
                  <a16:creationId xmlns:a16="http://schemas.microsoft.com/office/drawing/2014/main" id="{36EC4A2C-D208-4C41-95D2-D913C75B609F}"/>
                </a:ext>
              </a:extLst>
            </p:cNvPr>
            <p:cNvSpPr/>
            <p:nvPr/>
          </p:nvSpPr>
          <p:spPr>
            <a:xfrm>
              <a:off x="1887608" y="5752339"/>
              <a:ext cx="457200" cy="45720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H+</a:t>
              </a:r>
            </a:p>
          </p:txBody>
        </p:sp>
        <p:sp>
          <p:nvSpPr>
            <p:cNvPr id="236" name="Oval 235">
              <a:extLst>
                <a:ext uri="{FF2B5EF4-FFF2-40B4-BE49-F238E27FC236}">
                  <a16:creationId xmlns:a16="http://schemas.microsoft.com/office/drawing/2014/main" id="{FA695648-3ED8-4CB1-9F1A-CFFC42ECDCAB}"/>
                </a:ext>
              </a:extLst>
            </p:cNvPr>
            <p:cNvSpPr/>
            <p:nvPr/>
          </p:nvSpPr>
          <p:spPr>
            <a:xfrm>
              <a:off x="2344808" y="57523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sp>
          <p:nvSpPr>
            <p:cNvPr id="237" name="Oval 236">
              <a:extLst>
                <a:ext uri="{FF2B5EF4-FFF2-40B4-BE49-F238E27FC236}">
                  <a16:creationId xmlns:a16="http://schemas.microsoft.com/office/drawing/2014/main" id="{151DB131-5992-4C37-83FA-9DB4DBB1F2E9}"/>
                </a:ext>
              </a:extLst>
            </p:cNvPr>
            <p:cNvSpPr/>
            <p:nvPr/>
          </p:nvSpPr>
          <p:spPr>
            <a:xfrm>
              <a:off x="2802008" y="5752339"/>
              <a:ext cx="457200" cy="45720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H+</a:t>
              </a:r>
            </a:p>
          </p:txBody>
        </p:sp>
        <p:sp>
          <p:nvSpPr>
            <p:cNvPr id="238" name="Oval 237">
              <a:extLst>
                <a:ext uri="{FF2B5EF4-FFF2-40B4-BE49-F238E27FC236}">
                  <a16:creationId xmlns:a16="http://schemas.microsoft.com/office/drawing/2014/main" id="{A7E0982F-2ADA-457E-BCE8-1998BC40244F}"/>
                </a:ext>
              </a:extLst>
            </p:cNvPr>
            <p:cNvSpPr/>
            <p:nvPr/>
          </p:nvSpPr>
          <p:spPr>
            <a:xfrm>
              <a:off x="1430408" y="5752339"/>
              <a:ext cx="457200" cy="45720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r>
                <a:rPr lang="en-US" dirty="0">
                  <a:solidFill>
                    <a:prstClr val="black"/>
                  </a:solidFill>
                  <a:latin typeface="Calibri"/>
                </a:rPr>
                <a:t>Cl– </a:t>
              </a:r>
            </a:p>
          </p:txBody>
        </p:sp>
      </p:grpSp>
      <p:sp>
        <p:nvSpPr>
          <p:cNvPr id="239" name="TextBox 238">
            <a:extLst>
              <a:ext uri="{FF2B5EF4-FFF2-40B4-BE49-F238E27FC236}">
                <a16:creationId xmlns:a16="http://schemas.microsoft.com/office/drawing/2014/main" id="{348AC49D-E469-400A-AC07-E3C2B1E914C7}"/>
              </a:ext>
            </a:extLst>
          </p:cNvPr>
          <p:cNvSpPr txBox="1"/>
          <p:nvPr/>
        </p:nvSpPr>
        <p:spPr>
          <a:xfrm>
            <a:off x="293075" y="5833151"/>
            <a:ext cx="3193858"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Hydrogen Chloride(</a:t>
            </a:r>
            <a:r>
              <a:rPr lang="en-US" sz="2000" b="1" dirty="0">
                <a:solidFill>
                  <a:srgbClr val="9BBB59">
                    <a:lumMod val="50000"/>
                  </a:srgbClr>
                </a:solidFill>
                <a:latin typeface="Calibri"/>
              </a:rPr>
              <a:t>H</a:t>
            </a: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CL)</a:t>
            </a:r>
          </a:p>
        </p:txBody>
      </p:sp>
      <p:grpSp>
        <p:nvGrpSpPr>
          <p:cNvPr id="289" name="Group 288">
            <a:extLst>
              <a:ext uri="{FF2B5EF4-FFF2-40B4-BE49-F238E27FC236}">
                <a16:creationId xmlns:a16="http://schemas.microsoft.com/office/drawing/2014/main" id="{5F5CA9BA-9A95-40F4-8041-8554CEE3A162}"/>
              </a:ext>
            </a:extLst>
          </p:cNvPr>
          <p:cNvGrpSpPr/>
          <p:nvPr/>
        </p:nvGrpSpPr>
        <p:grpSpPr>
          <a:xfrm>
            <a:off x="4208832" y="4383022"/>
            <a:ext cx="2514600" cy="990600"/>
            <a:chOff x="4838700" y="5241676"/>
            <a:chExt cx="2514600" cy="990600"/>
          </a:xfrm>
        </p:grpSpPr>
        <p:sp>
          <p:nvSpPr>
            <p:cNvPr id="290" name="Rectangle 289">
              <a:extLst>
                <a:ext uri="{FF2B5EF4-FFF2-40B4-BE49-F238E27FC236}">
                  <a16:creationId xmlns:a16="http://schemas.microsoft.com/office/drawing/2014/main" id="{C41EB6D2-D78D-4090-BA41-155575BB244C}"/>
                </a:ext>
              </a:extLst>
            </p:cNvPr>
            <p:cNvSpPr/>
            <p:nvPr/>
          </p:nvSpPr>
          <p:spPr>
            <a:xfrm>
              <a:off x="4838700" y="5369093"/>
              <a:ext cx="2514600" cy="86318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91" name="Oval 290">
              <a:extLst>
                <a:ext uri="{FF2B5EF4-FFF2-40B4-BE49-F238E27FC236}">
                  <a16:creationId xmlns:a16="http://schemas.microsoft.com/office/drawing/2014/main" id="{06863F96-D0C4-4888-AA23-93198FCA5DC3}"/>
                </a:ext>
              </a:extLst>
            </p:cNvPr>
            <p:cNvSpPr/>
            <p:nvPr/>
          </p:nvSpPr>
          <p:spPr>
            <a:xfrm>
              <a:off x="5289600" y="5896523"/>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92" name="Oval 291">
              <a:extLst>
                <a:ext uri="{FF2B5EF4-FFF2-40B4-BE49-F238E27FC236}">
                  <a16:creationId xmlns:a16="http://schemas.microsoft.com/office/drawing/2014/main" id="{27177F7A-5886-4C92-A4BC-BD287D4361A4}"/>
                </a:ext>
              </a:extLst>
            </p:cNvPr>
            <p:cNvSpPr/>
            <p:nvPr/>
          </p:nvSpPr>
          <p:spPr>
            <a:xfrm>
              <a:off x="6720355" y="5669267"/>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93" name="Freeform 276">
              <a:extLst>
                <a:ext uri="{FF2B5EF4-FFF2-40B4-BE49-F238E27FC236}">
                  <a16:creationId xmlns:a16="http://schemas.microsoft.com/office/drawing/2014/main" id="{3F9690B6-C343-410F-B07C-387D3542FE78}"/>
                </a:ext>
              </a:extLst>
            </p:cNvPr>
            <p:cNvSpPr/>
            <p:nvPr/>
          </p:nvSpPr>
          <p:spPr>
            <a:xfrm>
              <a:off x="4838700" y="5241676"/>
              <a:ext cx="2514600" cy="990600"/>
            </a:xfrm>
            <a:custGeom>
              <a:avLst/>
              <a:gdLst>
                <a:gd name="connsiteX0" fmla="*/ 0 w 2514600"/>
                <a:gd name="connsiteY0" fmla="*/ 0 h 990600"/>
                <a:gd name="connsiteX1" fmla="*/ 0 w 2514600"/>
                <a:gd name="connsiteY1" fmla="*/ 990600 h 990600"/>
                <a:gd name="connsiteX2" fmla="*/ 2514600 w 2514600"/>
                <a:gd name="connsiteY2" fmla="*/ 990600 h 990600"/>
                <a:gd name="connsiteX3" fmla="*/ 2514600 w 2514600"/>
                <a:gd name="connsiteY3" fmla="*/ 12700 h 990600"/>
              </a:gdLst>
              <a:ahLst/>
              <a:cxnLst>
                <a:cxn ang="0">
                  <a:pos x="connsiteX0" y="connsiteY0"/>
                </a:cxn>
                <a:cxn ang="0">
                  <a:pos x="connsiteX1" y="connsiteY1"/>
                </a:cxn>
                <a:cxn ang="0">
                  <a:pos x="connsiteX2" y="connsiteY2"/>
                </a:cxn>
                <a:cxn ang="0">
                  <a:pos x="connsiteX3" y="connsiteY3"/>
                </a:cxn>
              </a:cxnLst>
              <a:rect l="l" t="t" r="r" b="b"/>
              <a:pathLst>
                <a:path w="2514600" h="990600">
                  <a:moveTo>
                    <a:pt x="0" y="0"/>
                  </a:moveTo>
                  <a:lnTo>
                    <a:pt x="0" y="990600"/>
                  </a:lnTo>
                  <a:lnTo>
                    <a:pt x="2514600" y="990600"/>
                  </a:lnTo>
                  <a:lnTo>
                    <a:pt x="2514600" y="127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94" name="Oval 293">
              <a:extLst>
                <a:ext uri="{FF2B5EF4-FFF2-40B4-BE49-F238E27FC236}">
                  <a16:creationId xmlns:a16="http://schemas.microsoft.com/office/drawing/2014/main" id="{8AE3D64D-E8CA-4C5C-9ADC-000B9221067D}"/>
                </a:ext>
              </a:extLst>
            </p:cNvPr>
            <p:cNvSpPr/>
            <p:nvPr/>
          </p:nvSpPr>
          <p:spPr>
            <a:xfrm>
              <a:off x="5724625" y="5579947"/>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95" name="Oval 294">
              <a:extLst>
                <a:ext uri="{FF2B5EF4-FFF2-40B4-BE49-F238E27FC236}">
                  <a16:creationId xmlns:a16="http://schemas.microsoft.com/office/drawing/2014/main" id="{CC670F47-7637-4120-BD1C-FFF2C2F06CD6}"/>
                </a:ext>
              </a:extLst>
            </p:cNvPr>
            <p:cNvSpPr/>
            <p:nvPr/>
          </p:nvSpPr>
          <p:spPr>
            <a:xfrm>
              <a:off x="6499412" y="5985237"/>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96" name="Oval 295">
              <a:extLst>
                <a:ext uri="{FF2B5EF4-FFF2-40B4-BE49-F238E27FC236}">
                  <a16:creationId xmlns:a16="http://schemas.microsoft.com/office/drawing/2014/main" id="{35A2BCB2-7F42-4199-8B8F-D609C23C9B1B}"/>
                </a:ext>
              </a:extLst>
            </p:cNvPr>
            <p:cNvSpPr/>
            <p:nvPr/>
          </p:nvSpPr>
          <p:spPr>
            <a:xfrm>
              <a:off x="5088380" y="5500360"/>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97" name="Oval 296">
              <a:extLst>
                <a:ext uri="{FF2B5EF4-FFF2-40B4-BE49-F238E27FC236}">
                  <a16:creationId xmlns:a16="http://schemas.microsoft.com/office/drawing/2014/main" id="{0E78B300-D8AE-4492-9414-33B9975B8E0A}"/>
                </a:ext>
              </a:extLst>
            </p:cNvPr>
            <p:cNvSpPr/>
            <p:nvPr/>
          </p:nvSpPr>
          <p:spPr>
            <a:xfrm>
              <a:off x="5979932" y="5977971"/>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98" name="Oval 297">
              <a:extLst>
                <a:ext uri="{FF2B5EF4-FFF2-40B4-BE49-F238E27FC236}">
                  <a16:creationId xmlns:a16="http://schemas.microsoft.com/office/drawing/2014/main" id="{7E59ED01-B376-483E-9EA8-E2A2EF71DE31}"/>
                </a:ext>
              </a:extLst>
            </p:cNvPr>
            <p:cNvSpPr/>
            <p:nvPr/>
          </p:nvSpPr>
          <p:spPr>
            <a:xfrm>
              <a:off x="6329115" y="5453616"/>
              <a:ext cx="137160" cy="137160"/>
            </a:xfrm>
            <a:prstGeom prst="ellipse">
              <a:avLst/>
            </a:prstGeom>
            <a:solidFill>
              <a:srgbClr val="00B000"/>
            </a:solidFill>
            <a:ln>
              <a:solidFill>
                <a:srgbClr val="008000"/>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sp>
          <p:nvSpPr>
            <p:cNvPr id="299" name="Oval 298">
              <a:extLst>
                <a:ext uri="{FF2B5EF4-FFF2-40B4-BE49-F238E27FC236}">
                  <a16:creationId xmlns:a16="http://schemas.microsoft.com/office/drawing/2014/main" id="{14EE7CA3-D535-4114-A1DF-27C5F00A0531}"/>
                </a:ext>
              </a:extLst>
            </p:cNvPr>
            <p:cNvSpPr/>
            <p:nvPr/>
          </p:nvSpPr>
          <p:spPr>
            <a:xfrm>
              <a:off x="7083284" y="5494410"/>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algn="ctr" defTabSz="914400"/>
              <a:endParaRPr lang="en-US" dirty="0">
                <a:solidFill>
                  <a:prstClr val="black"/>
                </a:solidFill>
                <a:latin typeface="Calibri"/>
              </a:endParaRPr>
            </a:p>
          </p:txBody>
        </p:sp>
      </p:grpSp>
      <p:sp>
        <p:nvSpPr>
          <p:cNvPr id="300" name="TextBox 299">
            <a:extLst>
              <a:ext uri="{FF2B5EF4-FFF2-40B4-BE49-F238E27FC236}">
                <a16:creationId xmlns:a16="http://schemas.microsoft.com/office/drawing/2014/main" id="{EA63EF25-62EC-413F-A2B9-C1C6DB2B3D19}"/>
              </a:ext>
            </a:extLst>
          </p:cNvPr>
          <p:cNvSpPr txBox="1"/>
          <p:nvPr/>
        </p:nvSpPr>
        <p:spPr>
          <a:xfrm>
            <a:off x="6670633" y="4320106"/>
            <a:ext cx="1543214"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HCl dissolved in water</a:t>
            </a:r>
          </a:p>
        </p:txBody>
      </p:sp>
      <p:sp>
        <p:nvSpPr>
          <p:cNvPr id="301" name="TextBox 300">
            <a:extLst>
              <a:ext uri="{FF2B5EF4-FFF2-40B4-BE49-F238E27FC236}">
                <a16:creationId xmlns:a16="http://schemas.microsoft.com/office/drawing/2014/main" id="{F8B1B043-E2E8-4D82-B297-325725331AF0}"/>
              </a:ext>
            </a:extLst>
          </p:cNvPr>
          <p:cNvSpPr txBox="1"/>
          <p:nvPr/>
        </p:nvSpPr>
        <p:spPr>
          <a:xfrm>
            <a:off x="3843425" y="5497990"/>
            <a:ext cx="4768444" cy="707886"/>
          </a:xfrm>
          <a:prstGeom prst="rect">
            <a:avLst/>
          </a:prstGeom>
          <a:noFill/>
        </p:spPr>
        <p:txBody>
          <a:bodyPr wrap="square" rtlCol="0">
            <a:spAutoFit/>
          </a:bodyPr>
          <a:lstStyle/>
          <a:p>
            <a:pPr defTabSz="914400">
              <a:defRPr/>
            </a:pPr>
            <a:r>
              <a:rPr kumimoji="0" lang="en-US" sz="2000" b="0" u="none" strike="noStrike" kern="1200" cap="none" spc="0" normalizeH="0" baseline="0" noProof="0" dirty="0">
                <a:ln>
                  <a:noFill/>
                </a:ln>
                <a:solidFill>
                  <a:prstClr val="black"/>
                </a:solidFill>
                <a:effectLst/>
                <a:uLnTx/>
                <a:uFillTx/>
                <a:latin typeface="Calibri"/>
              </a:rPr>
              <a:t>When</a:t>
            </a:r>
            <a:r>
              <a:rPr lang="en-US" sz="2000" dirty="0">
                <a:solidFill>
                  <a:prstClr val="black"/>
                </a:solidFill>
                <a:latin typeface="Calibri"/>
              </a:rPr>
              <a:t> H+ ions are added to water, it become acidic.</a:t>
            </a:r>
            <a:endParaRPr lang="en-US" sz="2000" dirty="0">
              <a:solidFill>
                <a:prstClr val="black"/>
              </a:solidFill>
            </a:endParaRPr>
          </a:p>
        </p:txBody>
      </p:sp>
    </p:spTree>
    <p:extLst>
      <p:ext uri="{BB962C8B-B14F-4D97-AF65-F5344CB8AC3E}">
        <p14:creationId xmlns:p14="http://schemas.microsoft.com/office/powerpoint/2010/main" val="1799374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3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3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8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0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4" grpId="0"/>
      <p:bldP spid="285" grpId="0"/>
      <p:bldP spid="229" grpId="0" animBg="1"/>
      <p:bldP spid="239" grpId="0"/>
      <p:bldP spid="300" grpId="0"/>
      <p:bldP spid="30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1800" dirty="0">
              <a:latin typeface="Calibri" panose="020F0502020204030204" pitchFamily="34" charset="0"/>
            </a:endParaRPr>
          </a:p>
        </p:txBody>
      </p:sp>
      <p:sp>
        <p:nvSpPr>
          <p:cNvPr id="3" name="TextBox 2"/>
          <p:cNvSpPr txBox="1"/>
          <p:nvPr/>
        </p:nvSpPr>
        <p:spPr>
          <a:xfrm>
            <a:off x="3291199" y="3552559"/>
            <a:ext cx="2561602" cy="1015663"/>
          </a:xfrm>
          <a:prstGeom prst="rect">
            <a:avLst/>
          </a:prstGeom>
          <a:noFill/>
        </p:spPr>
        <p:txBody>
          <a:bodyPr wrap="square" rtlCol="0">
            <a:spAutoFit/>
          </a:bodyPr>
          <a:lstStyle/>
          <a:p>
            <a:pPr algn="ctr"/>
            <a:r>
              <a:rPr lang="en-US" sz="2000" b="1" dirty="0">
                <a:solidFill>
                  <a:srgbClr val="82794A"/>
                </a:solidFill>
              </a:rPr>
              <a:t>Pure Water at 25</a:t>
            </a:r>
            <a:r>
              <a:rPr lang="en-US" sz="2000" b="1" baseline="30000" dirty="0">
                <a:solidFill>
                  <a:srgbClr val="82794A"/>
                </a:solidFill>
              </a:rPr>
              <a:t>o</a:t>
            </a:r>
            <a:r>
              <a:rPr lang="en-US" sz="2000" b="1" dirty="0">
                <a:solidFill>
                  <a:srgbClr val="82794A"/>
                </a:solidFill>
              </a:rPr>
              <a:t>C</a:t>
            </a:r>
          </a:p>
          <a:p>
            <a:pPr algn="ctr"/>
            <a:r>
              <a:rPr lang="en-US" sz="2000" dirty="0">
                <a:solidFill>
                  <a:srgbClr val="82794A"/>
                </a:solidFill>
              </a:rPr>
              <a:t>[H</a:t>
            </a:r>
            <a:r>
              <a:rPr lang="en-US" sz="2000" baseline="30000" dirty="0">
                <a:solidFill>
                  <a:srgbClr val="82794A"/>
                </a:solidFill>
              </a:rPr>
              <a:t>+</a:t>
            </a:r>
            <a:r>
              <a:rPr lang="en-US" sz="2000" dirty="0">
                <a:solidFill>
                  <a:srgbClr val="82794A"/>
                </a:solidFill>
              </a:rPr>
              <a:t>] = 10</a:t>
            </a:r>
            <a:r>
              <a:rPr lang="en-US" sz="2000" baseline="30000" dirty="0">
                <a:solidFill>
                  <a:srgbClr val="82794A"/>
                </a:solidFill>
              </a:rPr>
              <a:t>-7</a:t>
            </a:r>
            <a:r>
              <a:rPr lang="en-US" sz="2000" dirty="0">
                <a:solidFill>
                  <a:srgbClr val="82794A"/>
                </a:solidFill>
              </a:rPr>
              <a:t>M</a:t>
            </a:r>
          </a:p>
          <a:p>
            <a:pPr algn="ctr"/>
            <a:r>
              <a:rPr lang="en-US" sz="2000" dirty="0">
                <a:solidFill>
                  <a:srgbClr val="82794A"/>
                </a:solidFill>
              </a:rPr>
              <a:t>[OH</a:t>
            </a:r>
            <a:r>
              <a:rPr lang="en-US" sz="2000" baseline="30000" dirty="0">
                <a:solidFill>
                  <a:srgbClr val="82794A"/>
                </a:solidFill>
              </a:rPr>
              <a:t>–</a:t>
            </a:r>
            <a:r>
              <a:rPr lang="en-US" sz="2000" dirty="0">
                <a:solidFill>
                  <a:srgbClr val="82794A"/>
                </a:solidFill>
              </a:rPr>
              <a:t>] = 10</a:t>
            </a:r>
            <a:r>
              <a:rPr lang="en-US" sz="2000" baseline="30000" dirty="0">
                <a:solidFill>
                  <a:srgbClr val="82794A"/>
                </a:solidFill>
              </a:rPr>
              <a:t>-7</a:t>
            </a:r>
            <a:r>
              <a:rPr lang="en-US" sz="2000" dirty="0">
                <a:solidFill>
                  <a:srgbClr val="82794A"/>
                </a:solidFill>
              </a:rPr>
              <a:t>M</a:t>
            </a:r>
          </a:p>
        </p:txBody>
      </p:sp>
      <p:sp>
        <p:nvSpPr>
          <p:cNvPr id="115" name="TextBox 114"/>
          <p:cNvSpPr txBox="1"/>
          <p:nvPr/>
        </p:nvSpPr>
        <p:spPr>
          <a:xfrm>
            <a:off x="6232807" y="3552559"/>
            <a:ext cx="2767303" cy="1015663"/>
          </a:xfrm>
          <a:prstGeom prst="rect">
            <a:avLst/>
          </a:prstGeom>
          <a:noFill/>
        </p:spPr>
        <p:txBody>
          <a:bodyPr wrap="square" rtlCol="0">
            <a:spAutoFit/>
          </a:bodyPr>
          <a:lstStyle/>
          <a:p>
            <a:pPr algn="ctr"/>
            <a:r>
              <a:rPr lang="en-US" sz="2000" b="1" dirty="0">
                <a:solidFill>
                  <a:srgbClr val="82794A"/>
                </a:solidFill>
              </a:rPr>
              <a:t>Basic Solution</a:t>
            </a:r>
          </a:p>
          <a:p>
            <a:pPr algn="ctr"/>
            <a:r>
              <a:rPr lang="en-US" sz="2000" dirty="0">
                <a:solidFill>
                  <a:srgbClr val="82794A"/>
                </a:solidFill>
              </a:rPr>
              <a:t>[H</a:t>
            </a:r>
            <a:r>
              <a:rPr lang="en-US" sz="2000" baseline="30000" dirty="0">
                <a:solidFill>
                  <a:srgbClr val="82794A"/>
                </a:solidFill>
              </a:rPr>
              <a:t>+</a:t>
            </a:r>
            <a:r>
              <a:rPr lang="en-US" sz="2000" dirty="0">
                <a:solidFill>
                  <a:srgbClr val="82794A"/>
                </a:solidFill>
              </a:rPr>
              <a:t>] = 10</a:t>
            </a:r>
            <a:r>
              <a:rPr lang="en-US" sz="2000" baseline="30000" dirty="0">
                <a:solidFill>
                  <a:srgbClr val="82794A"/>
                </a:solidFill>
              </a:rPr>
              <a:t>-12</a:t>
            </a:r>
            <a:r>
              <a:rPr lang="en-US" sz="2000" dirty="0">
                <a:solidFill>
                  <a:srgbClr val="82794A"/>
                </a:solidFill>
              </a:rPr>
              <a:t>M</a:t>
            </a:r>
          </a:p>
          <a:p>
            <a:pPr algn="ctr"/>
            <a:r>
              <a:rPr lang="en-US" sz="2000" dirty="0">
                <a:solidFill>
                  <a:srgbClr val="82794A"/>
                </a:solidFill>
              </a:rPr>
              <a:t>[OH</a:t>
            </a:r>
            <a:r>
              <a:rPr lang="en-US" sz="2000" baseline="30000" dirty="0">
                <a:solidFill>
                  <a:srgbClr val="82794A"/>
                </a:solidFill>
              </a:rPr>
              <a:t>–</a:t>
            </a:r>
            <a:r>
              <a:rPr lang="en-US" sz="2000" dirty="0">
                <a:solidFill>
                  <a:srgbClr val="82794A"/>
                </a:solidFill>
              </a:rPr>
              <a:t>] = 10</a:t>
            </a:r>
            <a:r>
              <a:rPr lang="en-US" sz="2000" baseline="30000" dirty="0">
                <a:solidFill>
                  <a:srgbClr val="82794A"/>
                </a:solidFill>
              </a:rPr>
              <a:t>-2</a:t>
            </a:r>
            <a:r>
              <a:rPr lang="en-US" sz="2000" dirty="0">
                <a:solidFill>
                  <a:srgbClr val="82794A"/>
                </a:solidFill>
              </a:rPr>
              <a:t>M</a:t>
            </a:r>
          </a:p>
        </p:txBody>
      </p:sp>
      <p:sp>
        <p:nvSpPr>
          <p:cNvPr id="116" name="TextBox 115"/>
          <p:cNvSpPr txBox="1"/>
          <p:nvPr/>
        </p:nvSpPr>
        <p:spPr>
          <a:xfrm>
            <a:off x="27958" y="3552559"/>
            <a:ext cx="2760562" cy="1015663"/>
          </a:xfrm>
          <a:prstGeom prst="rect">
            <a:avLst/>
          </a:prstGeom>
          <a:noFill/>
        </p:spPr>
        <p:txBody>
          <a:bodyPr wrap="square" rtlCol="0">
            <a:spAutoFit/>
          </a:bodyPr>
          <a:lstStyle/>
          <a:p>
            <a:pPr algn="ctr"/>
            <a:r>
              <a:rPr lang="en-US" sz="2000" b="1" dirty="0">
                <a:solidFill>
                  <a:srgbClr val="82794A"/>
                </a:solidFill>
              </a:rPr>
              <a:t>Acidic Solution</a:t>
            </a:r>
          </a:p>
          <a:p>
            <a:pPr algn="ctr"/>
            <a:r>
              <a:rPr lang="en-US" sz="2000" dirty="0">
                <a:solidFill>
                  <a:srgbClr val="82794A"/>
                </a:solidFill>
              </a:rPr>
              <a:t>[H</a:t>
            </a:r>
            <a:r>
              <a:rPr lang="en-US" sz="2000" baseline="30000" dirty="0">
                <a:solidFill>
                  <a:srgbClr val="82794A"/>
                </a:solidFill>
              </a:rPr>
              <a:t>+</a:t>
            </a:r>
            <a:r>
              <a:rPr lang="en-US" sz="2000" dirty="0">
                <a:solidFill>
                  <a:srgbClr val="82794A"/>
                </a:solidFill>
              </a:rPr>
              <a:t>] = 10</a:t>
            </a:r>
            <a:r>
              <a:rPr lang="en-US" sz="2000" baseline="30000" dirty="0">
                <a:solidFill>
                  <a:srgbClr val="82794A"/>
                </a:solidFill>
              </a:rPr>
              <a:t>-2</a:t>
            </a:r>
            <a:r>
              <a:rPr lang="en-US" sz="2000" dirty="0">
                <a:solidFill>
                  <a:srgbClr val="82794A"/>
                </a:solidFill>
              </a:rPr>
              <a:t>M</a:t>
            </a:r>
          </a:p>
          <a:p>
            <a:pPr algn="ctr"/>
            <a:r>
              <a:rPr lang="en-US" sz="2000" dirty="0">
                <a:solidFill>
                  <a:srgbClr val="82794A"/>
                </a:solidFill>
              </a:rPr>
              <a:t>[OH</a:t>
            </a:r>
            <a:r>
              <a:rPr lang="en-US" sz="2000" baseline="30000" dirty="0">
                <a:solidFill>
                  <a:srgbClr val="82794A"/>
                </a:solidFill>
              </a:rPr>
              <a:t>–</a:t>
            </a:r>
            <a:r>
              <a:rPr lang="en-US" sz="2000" dirty="0">
                <a:solidFill>
                  <a:srgbClr val="82794A"/>
                </a:solidFill>
              </a:rPr>
              <a:t>] = 10</a:t>
            </a:r>
            <a:r>
              <a:rPr lang="en-US" sz="2000" baseline="30000" dirty="0">
                <a:solidFill>
                  <a:srgbClr val="82794A"/>
                </a:solidFill>
              </a:rPr>
              <a:t>-12</a:t>
            </a:r>
            <a:r>
              <a:rPr lang="en-US" sz="2000" dirty="0">
                <a:solidFill>
                  <a:srgbClr val="82794A"/>
                </a:solidFill>
              </a:rPr>
              <a:t>M</a:t>
            </a:r>
          </a:p>
        </p:txBody>
      </p:sp>
      <p:sp>
        <p:nvSpPr>
          <p:cNvPr id="6" name="TextBox 5"/>
          <p:cNvSpPr txBox="1"/>
          <p:nvPr/>
        </p:nvSpPr>
        <p:spPr>
          <a:xfrm>
            <a:off x="6232806" y="1218670"/>
            <a:ext cx="2767304" cy="400110"/>
          </a:xfrm>
          <a:prstGeom prst="rect">
            <a:avLst/>
          </a:prstGeom>
          <a:noFill/>
        </p:spPr>
        <p:txBody>
          <a:bodyPr wrap="square" rtlCol="0">
            <a:spAutoFit/>
          </a:bodyPr>
          <a:lstStyle/>
          <a:p>
            <a:pPr algn="ctr"/>
            <a:r>
              <a:rPr lang="en-US" sz="2000" b="1" dirty="0">
                <a:solidFill>
                  <a:srgbClr val="7030A0"/>
                </a:solidFill>
              </a:rPr>
              <a:t>[OH</a:t>
            </a:r>
            <a:r>
              <a:rPr lang="en-US" sz="2000" b="1" baseline="30000" dirty="0">
                <a:solidFill>
                  <a:srgbClr val="7030A0"/>
                </a:solidFill>
              </a:rPr>
              <a:t>–</a:t>
            </a:r>
            <a:r>
              <a:rPr lang="en-US" sz="2000" b="1" dirty="0">
                <a:solidFill>
                  <a:srgbClr val="7030A0"/>
                </a:solidFill>
              </a:rPr>
              <a:t>] &gt;[H</a:t>
            </a:r>
            <a:r>
              <a:rPr lang="en-US" sz="2000" b="1" baseline="30000" dirty="0">
                <a:solidFill>
                  <a:srgbClr val="7030A0"/>
                </a:solidFill>
              </a:rPr>
              <a:t>+</a:t>
            </a:r>
            <a:r>
              <a:rPr lang="en-US" sz="2000" b="1" dirty="0">
                <a:solidFill>
                  <a:srgbClr val="7030A0"/>
                </a:solidFill>
              </a:rPr>
              <a:t>]</a:t>
            </a:r>
          </a:p>
        </p:txBody>
      </p:sp>
      <p:sp>
        <p:nvSpPr>
          <p:cNvPr id="117" name="TextBox 116"/>
          <p:cNvSpPr txBox="1"/>
          <p:nvPr/>
        </p:nvSpPr>
        <p:spPr>
          <a:xfrm>
            <a:off x="19848" y="1218670"/>
            <a:ext cx="2776783" cy="400110"/>
          </a:xfrm>
          <a:prstGeom prst="rect">
            <a:avLst/>
          </a:prstGeom>
          <a:noFill/>
        </p:spPr>
        <p:txBody>
          <a:bodyPr wrap="square" rtlCol="0">
            <a:spAutoFit/>
          </a:bodyPr>
          <a:lstStyle/>
          <a:p>
            <a:pPr algn="ctr"/>
            <a:r>
              <a:rPr lang="en-US" sz="2000" b="1" dirty="0">
                <a:solidFill>
                  <a:srgbClr val="FF0000"/>
                </a:solidFill>
              </a:rPr>
              <a:t>[H</a:t>
            </a:r>
            <a:r>
              <a:rPr lang="en-US" sz="2000" b="1" baseline="30000" dirty="0">
                <a:solidFill>
                  <a:srgbClr val="FF0000"/>
                </a:solidFill>
              </a:rPr>
              <a:t>+</a:t>
            </a:r>
            <a:r>
              <a:rPr lang="en-US" sz="2000" b="1" dirty="0">
                <a:solidFill>
                  <a:srgbClr val="FF0000"/>
                </a:solidFill>
              </a:rPr>
              <a:t>] &gt; [OH</a:t>
            </a:r>
            <a:r>
              <a:rPr lang="en-US" sz="2000" b="1" baseline="30000" dirty="0">
                <a:solidFill>
                  <a:srgbClr val="FF0000"/>
                </a:solidFill>
              </a:rPr>
              <a:t>–</a:t>
            </a:r>
            <a:r>
              <a:rPr lang="en-US" sz="2000" b="1" dirty="0">
                <a:solidFill>
                  <a:srgbClr val="FF0000"/>
                </a:solidFill>
              </a:rPr>
              <a:t>]</a:t>
            </a:r>
          </a:p>
        </p:txBody>
      </p:sp>
      <p:sp>
        <p:nvSpPr>
          <p:cNvPr id="118" name="TextBox 117"/>
          <p:cNvSpPr txBox="1"/>
          <p:nvPr/>
        </p:nvSpPr>
        <p:spPr>
          <a:xfrm>
            <a:off x="3189798" y="1218670"/>
            <a:ext cx="2764404" cy="400110"/>
          </a:xfrm>
          <a:prstGeom prst="rect">
            <a:avLst/>
          </a:prstGeom>
          <a:noFill/>
        </p:spPr>
        <p:txBody>
          <a:bodyPr wrap="square" rtlCol="0">
            <a:spAutoFit/>
          </a:bodyPr>
          <a:lstStyle/>
          <a:p>
            <a:pPr algn="ctr"/>
            <a:r>
              <a:rPr lang="en-US" sz="2000" b="1" dirty="0">
                <a:solidFill>
                  <a:srgbClr val="00B0F0"/>
                </a:solidFill>
              </a:rPr>
              <a:t>[H</a:t>
            </a:r>
            <a:r>
              <a:rPr lang="en-US" sz="2000" b="1" baseline="30000" dirty="0">
                <a:solidFill>
                  <a:srgbClr val="00B0F0"/>
                </a:solidFill>
              </a:rPr>
              <a:t>+</a:t>
            </a:r>
            <a:r>
              <a:rPr lang="en-US" sz="2000" b="1" dirty="0">
                <a:solidFill>
                  <a:srgbClr val="00B0F0"/>
                </a:solidFill>
              </a:rPr>
              <a:t>] = [OH</a:t>
            </a:r>
            <a:r>
              <a:rPr lang="en-US" sz="2000" b="1" baseline="30000" dirty="0">
                <a:solidFill>
                  <a:srgbClr val="00B0F0"/>
                </a:solidFill>
              </a:rPr>
              <a:t>– </a:t>
            </a:r>
            <a:r>
              <a:rPr lang="en-US" sz="2000" b="1" dirty="0">
                <a:solidFill>
                  <a:srgbClr val="00B0F0"/>
                </a:solidFill>
              </a:rPr>
              <a:t>]</a:t>
            </a:r>
            <a:endParaRPr lang="en-US" sz="2000" b="1" baseline="30000" dirty="0">
              <a:solidFill>
                <a:srgbClr val="00B0F0"/>
              </a:solidFill>
            </a:endParaRPr>
          </a:p>
        </p:txBody>
      </p:sp>
      <p:grpSp>
        <p:nvGrpSpPr>
          <p:cNvPr id="12" name="Group 11"/>
          <p:cNvGrpSpPr/>
          <p:nvPr/>
        </p:nvGrpSpPr>
        <p:grpSpPr>
          <a:xfrm>
            <a:off x="3163761" y="1652730"/>
            <a:ext cx="2816479" cy="1875367"/>
            <a:chOff x="3063085" y="1577451"/>
            <a:chExt cx="2816479" cy="1875367"/>
          </a:xfrm>
        </p:grpSpPr>
        <p:sp>
          <p:nvSpPr>
            <p:cNvPr id="10" name="Rectangle 9"/>
            <p:cNvSpPr/>
            <p:nvPr/>
          </p:nvSpPr>
          <p:spPr>
            <a:xfrm>
              <a:off x="3088397" y="1577451"/>
              <a:ext cx="2765854" cy="187536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p:cNvGrpSpPr/>
            <p:nvPr/>
          </p:nvGrpSpPr>
          <p:grpSpPr>
            <a:xfrm>
              <a:off x="3063085" y="1577451"/>
              <a:ext cx="2816479" cy="1875367"/>
              <a:chOff x="3063085" y="1577451"/>
              <a:chExt cx="2816479" cy="1875367"/>
            </a:xfrm>
          </p:grpSpPr>
          <p:sp>
            <p:nvSpPr>
              <p:cNvPr id="9" name="Rectangle 8"/>
              <p:cNvSpPr/>
              <p:nvPr/>
            </p:nvSpPr>
            <p:spPr>
              <a:xfrm>
                <a:off x="3883570" y="1669738"/>
                <a:ext cx="562975" cy="369332"/>
              </a:xfrm>
              <a:prstGeom prst="rect">
                <a:avLst/>
              </a:prstGeom>
            </p:spPr>
            <p:txBody>
              <a:bodyPr wrap="none">
                <a:spAutoFit/>
              </a:bodyPr>
              <a:lstStyle/>
              <a:p>
                <a:r>
                  <a:rPr lang="en-US" b="1" dirty="0">
                    <a:solidFill>
                      <a:srgbClr val="7030A0"/>
                    </a:solidFill>
                  </a:rPr>
                  <a:t>OH</a:t>
                </a:r>
                <a:r>
                  <a:rPr lang="en-US" b="1" baseline="30000" dirty="0">
                    <a:solidFill>
                      <a:srgbClr val="7030A0"/>
                    </a:solidFill>
                  </a:rPr>
                  <a:t>–</a:t>
                </a:r>
                <a:endParaRPr lang="en-US" dirty="0">
                  <a:solidFill>
                    <a:srgbClr val="7030A0"/>
                  </a:solidFill>
                </a:endParaRPr>
              </a:p>
            </p:txBody>
          </p:sp>
          <p:sp>
            <p:nvSpPr>
              <p:cNvPr id="135" name="Rectangle 134"/>
              <p:cNvSpPr/>
              <p:nvPr/>
            </p:nvSpPr>
            <p:spPr>
              <a:xfrm>
                <a:off x="4682598" y="2190728"/>
                <a:ext cx="407484" cy="369332"/>
              </a:xfrm>
              <a:prstGeom prst="rect">
                <a:avLst/>
              </a:prstGeom>
            </p:spPr>
            <p:txBody>
              <a:bodyPr wrap="none">
                <a:spAutoFit/>
              </a:bodyPr>
              <a:lstStyle/>
              <a:p>
                <a:r>
                  <a:rPr lang="en-US" b="1" dirty="0">
                    <a:solidFill>
                      <a:srgbClr val="FF0000"/>
                    </a:solidFill>
                  </a:rPr>
                  <a:t>H</a:t>
                </a:r>
                <a:r>
                  <a:rPr lang="en-US" b="1" baseline="30000" dirty="0">
                    <a:solidFill>
                      <a:srgbClr val="FF0000"/>
                    </a:solidFill>
                  </a:rPr>
                  <a:t>+</a:t>
                </a:r>
                <a:endParaRPr lang="en-US" dirty="0">
                  <a:solidFill>
                    <a:srgbClr val="FF0000"/>
                  </a:solidFill>
                </a:endParaRPr>
              </a:p>
            </p:txBody>
          </p:sp>
          <p:sp>
            <p:nvSpPr>
              <p:cNvPr id="136" name="Rectangle 135"/>
              <p:cNvSpPr/>
              <p:nvPr/>
            </p:nvSpPr>
            <p:spPr>
              <a:xfrm>
                <a:off x="4499075" y="2651387"/>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37" name="Rectangle 136"/>
              <p:cNvSpPr/>
              <p:nvPr/>
            </p:nvSpPr>
            <p:spPr>
              <a:xfrm>
                <a:off x="3951078" y="224422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38" name="Rectangle 137"/>
              <p:cNvSpPr/>
              <p:nvPr/>
            </p:nvSpPr>
            <p:spPr>
              <a:xfrm>
                <a:off x="4576019" y="157745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39" name="Rectangle 138"/>
              <p:cNvSpPr/>
              <p:nvPr/>
            </p:nvSpPr>
            <p:spPr>
              <a:xfrm>
                <a:off x="3802722" y="2739147"/>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40" name="Rectangle 139"/>
              <p:cNvSpPr/>
              <p:nvPr/>
            </p:nvSpPr>
            <p:spPr>
              <a:xfrm>
                <a:off x="4499075" y="3083486"/>
                <a:ext cx="562975" cy="369332"/>
              </a:xfrm>
              <a:prstGeom prst="rect">
                <a:avLst/>
              </a:prstGeom>
            </p:spPr>
            <p:txBody>
              <a:bodyPr wrap="none">
                <a:spAutoFit/>
              </a:bodyPr>
              <a:lstStyle/>
              <a:p>
                <a:r>
                  <a:rPr lang="en-US" b="1" dirty="0">
                    <a:solidFill>
                      <a:srgbClr val="7030A0"/>
                    </a:solidFill>
                  </a:rPr>
                  <a:t>OH</a:t>
                </a:r>
                <a:r>
                  <a:rPr lang="en-US" b="1" baseline="30000" dirty="0">
                    <a:solidFill>
                      <a:srgbClr val="7030A0"/>
                    </a:solidFill>
                  </a:rPr>
                  <a:t>–</a:t>
                </a:r>
                <a:endParaRPr lang="en-US" dirty="0">
                  <a:solidFill>
                    <a:srgbClr val="7030A0"/>
                  </a:solidFill>
                </a:endParaRPr>
              </a:p>
            </p:txBody>
          </p:sp>
          <p:sp>
            <p:nvSpPr>
              <p:cNvPr id="141" name="Rectangle 140"/>
              <p:cNvSpPr/>
              <p:nvPr/>
            </p:nvSpPr>
            <p:spPr>
              <a:xfrm>
                <a:off x="3326138" y="2118627"/>
                <a:ext cx="407484" cy="369332"/>
              </a:xfrm>
              <a:prstGeom prst="rect">
                <a:avLst/>
              </a:prstGeom>
            </p:spPr>
            <p:txBody>
              <a:bodyPr wrap="none">
                <a:spAutoFit/>
              </a:bodyPr>
              <a:lstStyle/>
              <a:p>
                <a:r>
                  <a:rPr lang="en-US" b="1" dirty="0">
                    <a:solidFill>
                      <a:srgbClr val="FF0000"/>
                    </a:solidFill>
                  </a:rPr>
                  <a:t>H</a:t>
                </a:r>
                <a:r>
                  <a:rPr lang="en-US" b="1" baseline="30000" dirty="0">
                    <a:solidFill>
                      <a:srgbClr val="FF0000"/>
                    </a:solidFill>
                  </a:rPr>
                  <a:t>+</a:t>
                </a:r>
                <a:endParaRPr lang="en-US" dirty="0">
                  <a:solidFill>
                    <a:srgbClr val="FF0000"/>
                  </a:solidFill>
                </a:endParaRPr>
              </a:p>
            </p:txBody>
          </p:sp>
          <p:sp>
            <p:nvSpPr>
              <p:cNvPr id="142" name="Rectangle 141"/>
              <p:cNvSpPr/>
              <p:nvPr/>
            </p:nvSpPr>
            <p:spPr>
              <a:xfrm>
                <a:off x="3101557" y="2518882"/>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44" name="Rectangle 143"/>
              <p:cNvSpPr/>
              <p:nvPr/>
            </p:nvSpPr>
            <p:spPr>
              <a:xfrm>
                <a:off x="3063085" y="1683489"/>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45" name="Rectangle 144"/>
              <p:cNvSpPr/>
              <p:nvPr/>
            </p:nvSpPr>
            <p:spPr>
              <a:xfrm>
                <a:off x="5353458" y="2314104"/>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46" name="Rectangle 145"/>
              <p:cNvSpPr/>
              <p:nvPr/>
            </p:nvSpPr>
            <p:spPr>
              <a:xfrm>
                <a:off x="5232297" y="286609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47" name="Rectangle 146"/>
              <p:cNvSpPr/>
              <p:nvPr/>
            </p:nvSpPr>
            <p:spPr>
              <a:xfrm>
                <a:off x="5313990" y="1673309"/>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48" name="Rectangle 147"/>
              <p:cNvSpPr/>
              <p:nvPr/>
            </p:nvSpPr>
            <p:spPr>
              <a:xfrm>
                <a:off x="3291199" y="3020719"/>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grpSp>
      </p:grpSp>
      <p:grpSp>
        <p:nvGrpSpPr>
          <p:cNvPr id="23" name="Group 22"/>
          <p:cNvGrpSpPr/>
          <p:nvPr/>
        </p:nvGrpSpPr>
        <p:grpSpPr>
          <a:xfrm>
            <a:off x="6208219" y="1652730"/>
            <a:ext cx="2816479" cy="1875367"/>
            <a:chOff x="6208219" y="2041988"/>
            <a:chExt cx="2816479" cy="1875367"/>
          </a:xfrm>
        </p:grpSpPr>
        <p:sp>
          <p:nvSpPr>
            <p:cNvPr id="165" name="Rectangle 164"/>
            <p:cNvSpPr/>
            <p:nvPr/>
          </p:nvSpPr>
          <p:spPr>
            <a:xfrm>
              <a:off x="6232807" y="2041988"/>
              <a:ext cx="2765854" cy="187536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6" name="Group 165"/>
            <p:cNvGrpSpPr/>
            <p:nvPr/>
          </p:nvGrpSpPr>
          <p:grpSpPr>
            <a:xfrm>
              <a:off x="6208219" y="2041988"/>
              <a:ext cx="2816479" cy="1875367"/>
              <a:chOff x="3063085" y="1577451"/>
              <a:chExt cx="2816479" cy="1875367"/>
            </a:xfrm>
          </p:grpSpPr>
          <p:sp>
            <p:nvSpPr>
              <p:cNvPr id="167" name="Rectangle 166"/>
              <p:cNvSpPr/>
              <p:nvPr/>
            </p:nvSpPr>
            <p:spPr>
              <a:xfrm>
                <a:off x="3883570" y="1669738"/>
                <a:ext cx="562975" cy="369332"/>
              </a:xfrm>
              <a:prstGeom prst="rect">
                <a:avLst/>
              </a:prstGeom>
            </p:spPr>
            <p:txBody>
              <a:bodyPr wrap="none">
                <a:spAutoFit/>
              </a:bodyPr>
              <a:lstStyle/>
              <a:p>
                <a:r>
                  <a:rPr lang="en-US" b="1" dirty="0">
                    <a:solidFill>
                      <a:srgbClr val="7030A0"/>
                    </a:solidFill>
                  </a:rPr>
                  <a:t>OH</a:t>
                </a:r>
                <a:r>
                  <a:rPr lang="en-US" b="1" baseline="30000" dirty="0">
                    <a:solidFill>
                      <a:srgbClr val="7030A0"/>
                    </a:solidFill>
                  </a:rPr>
                  <a:t>–</a:t>
                </a:r>
                <a:endParaRPr lang="en-US" dirty="0">
                  <a:solidFill>
                    <a:srgbClr val="7030A0"/>
                  </a:solidFill>
                </a:endParaRPr>
              </a:p>
            </p:txBody>
          </p:sp>
          <p:sp>
            <p:nvSpPr>
              <p:cNvPr id="168" name="Rectangle 167"/>
              <p:cNvSpPr/>
              <p:nvPr/>
            </p:nvSpPr>
            <p:spPr>
              <a:xfrm>
                <a:off x="4682598" y="2190728"/>
                <a:ext cx="407484" cy="369332"/>
              </a:xfrm>
              <a:prstGeom prst="rect">
                <a:avLst/>
              </a:prstGeom>
            </p:spPr>
            <p:txBody>
              <a:bodyPr wrap="none">
                <a:spAutoFit/>
              </a:bodyPr>
              <a:lstStyle/>
              <a:p>
                <a:r>
                  <a:rPr lang="en-US" b="1" dirty="0">
                    <a:solidFill>
                      <a:srgbClr val="FF0000"/>
                    </a:solidFill>
                  </a:rPr>
                  <a:t>H</a:t>
                </a:r>
                <a:r>
                  <a:rPr lang="en-US" b="1" baseline="30000" dirty="0">
                    <a:solidFill>
                      <a:srgbClr val="FF0000"/>
                    </a:solidFill>
                  </a:rPr>
                  <a:t>+</a:t>
                </a:r>
                <a:endParaRPr lang="en-US" dirty="0">
                  <a:solidFill>
                    <a:srgbClr val="FF0000"/>
                  </a:solidFill>
                </a:endParaRPr>
              </a:p>
            </p:txBody>
          </p:sp>
          <p:sp>
            <p:nvSpPr>
              <p:cNvPr id="169" name="Rectangle 168"/>
              <p:cNvSpPr/>
              <p:nvPr/>
            </p:nvSpPr>
            <p:spPr>
              <a:xfrm>
                <a:off x="4499075" y="2651387"/>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70" name="Rectangle 169"/>
              <p:cNvSpPr/>
              <p:nvPr/>
            </p:nvSpPr>
            <p:spPr>
              <a:xfrm>
                <a:off x="3951078" y="224422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71" name="Rectangle 170"/>
              <p:cNvSpPr/>
              <p:nvPr/>
            </p:nvSpPr>
            <p:spPr>
              <a:xfrm>
                <a:off x="4576019" y="157745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72" name="Rectangle 171"/>
              <p:cNvSpPr/>
              <p:nvPr/>
            </p:nvSpPr>
            <p:spPr>
              <a:xfrm>
                <a:off x="3802722" y="2739147"/>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73" name="Rectangle 172"/>
              <p:cNvSpPr/>
              <p:nvPr/>
            </p:nvSpPr>
            <p:spPr>
              <a:xfrm>
                <a:off x="4499075" y="3083486"/>
                <a:ext cx="562975" cy="369332"/>
              </a:xfrm>
              <a:prstGeom prst="rect">
                <a:avLst/>
              </a:prstGeom>
            </p:spPr>
            <p:txBody>
              <a:bodyPr wrap="none">
                <a:spAutoFit/>
              </a:bodyPr>
              <a:lstStyle/>
              <a:p>
                <a:r>
                  <a:rPr lang="en-US" b="1" dirty="0">
                    <a:solidFill>
                      <a:srgbClr val="7030A0"/>
                    </a:solidFill>
                  </a:rPr>
                  <a:t>OH</a:t>
                </a:r>
                <a:r>
                  <a:rPr lang="en-US" b="1" baseline="30000" dirty="0">
                    <a:solidFill>
                      <a:srgbClr val="7030A0"/>
                    </a:solidFill>
                  </a:rPr>
                  <a:t>–</a:t>
                </a:r>
                <a:endParaRPr lang="en-US" dirty="0">
                  <a:solidFill>
                    <a:srgbClr val="7030A0"/>
                  </a:solidFill>
                </a:endParaRPr>
              </a:p>
            </p:txBody>
          </p:sp>
          <p:sp>
            <p:nvSpPr>
              <p:cNvPr id="175" name="Rectangle 174"/>
              <p:cNvSpPr/>
              <p:nvPr/>
            </p:nvSpPr>
            <p:spPr>
              <a:xfrm>
                <a:off x="3101557" y="2518882"/>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76" name="Rectangle 175"/>
              <p:cNvSpPr/>
              <p:nvPr/>
            </p:nvSpPr>
            <p:spPr>
              <a:xfrm>
                <a:off x="3063085" y="1683489"/>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77" name="Rectangle 176"/>
              <p:cNvSpPr/>
              <p:nvPr/>
            </p:nvSpPr>
            <p:spPr>
              <a:xfrm>
                <a:off x="5353458" y="2314104"/>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78" name="Rectangle 177"/>
              <p:cNvSpPr/>
              <p:nvPr/>
            </p:nvSpPr>
            <p:spPr>
              <a:xfrm>
                <a:off x="5232297" y="286609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80" name="Rectangle 179"/>
              <p:cNvSpPr/>
              <p:nvPr/>
            </p:nvSpPr>
            <p:spPr>
              <a:xfrm>
                <a:off x="3291199" y="3020719"/>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81" name="Rectangle 180"/>
              <p:cNvSpPr/>
              <p:nvPr/>
            </p:nvSpPr>
            <p:spPr>
              <a:xfrm>
                <a:off x="3285396" y="2112828"/>
                <a:ext cx="562975" cy="369332"/>
              </a:xfrm>
              <a:prstGeom prst="rect">
                <a:avLst/>
              </a:prstGeom>
            </p:spPr>
            <p:txBody>
              <a:bodyPr wrap="none">
                <a:spAutoFit/>
              </a:bodyPr>
              <a:lstStyle/>
              <a:p>
                <a:r>
                  <a:rPr lang="en-US" b="1" dirty="0">
                    <a:solidFill>
                      <a:srgbClr val="7030A0"/>
                    </a:solidFill>
                  </a:rPr>
                  <a:t>OH</a:t>
                </a:r>
                <a:r>
                  <a:rPr lang="en-US" b="1" baseline="30000" dirty="0">
                    <a:solidFill>
                      <a:srgbClr val="7030A0"/>
                    </a:solidFill>
                  </a:rPr>
                  <a:t>–</a:t>
                </a:r>
                <a:endParaRPr lang="en-US" dirty="0">
                  <a:solidFill>
                    <a:srgbClr val="7030A0"/>
                  </a:solidFill>
                </a:endParaRPr>
              </a:p>
            </p:txBody>
          </p:sp>
          <p:sp>
            <p:nvSpPr>
              <p:cNvPr id="182" name="Rectangle 181"/>
              <p:cNvSpPr/>
              <p:nvPr/>
            </p:nvSpPr>
            <p:spPr>
              <a:xfrm>
                <a:off x="5231599" y="1802581"/>
                <a:ext cx="562975" cy="369332"/>
              </a:xfrm>
              <a:prstGeom prst="rect">
                <a:avLst/>
              </a:prstGeom>
            </p:spPr>
            <p:txBody>
              <a:bodyPr wrap="none">
                <a:spAutoFit/>
              </a:bodyPr>
              <a:lstStyle/>
              <a:p>
                <a:r>
                  <a:rPr lang="en-US" b="1" dirty="0">
                    <a:solidFill>
                      <a:srgbClr val="7030A0"/>
                    </a:solidFill>
                  </a:rPr>
                  <a:t>OH</a:t>
                </a:r>
                <a:r>
                  <a:rPr lang="en-US" b="1" baseline="30000" dirty="0">
                    <a:solidFill>
                      <a:srgbClr val="7030A0"/>
                    </a:solidFill>
                  </a:rPr>
                  <a:t>–</a:t>
                </a:r>
                <a:endParaRPr lang="en-US" dirty="0">
                  <a:solidFill>
                    <a:srgbClr val="7030A0"/>
                  </a:solidFill>
                </a:endParaRPr>
              </a:p>
            </p:txBody>
          </p:sp>
        </p:grpSp>
      </p:grpSp>
      <p:grpSp>
        <p:nvGrpSpPr>
          <p:cNvPr id="183" name="Group 182"/>
          <p:cNvGrpSpPr/>
          <p:nvPr/>
        </p:nvGrpSpPr>
        <p:grpSpPr>
          <a:xfrm>
            <a:off x="0" y="1652730"/>
            <a:ext cx="2816479" cy="1875367"/>
            <a:chOff x="3063085" y="1577451"/>
            <a:chExt cx="2816479" cy="1875367"/>
          </a:xfrm>
        </p:grpSpPr>
        <p:sp>
          <p:nvSpPr>
            <p:cNvPr id="184" name="Rectangle 183"/>
            <p:cNvSpPr/>
            <p:nvPr/>
          </p:nvSpPr>
          <p:spPr>
            <a:xfrm>
              <a:off x="3088397" y="1577451"/>
              <a:ext cx="2765854" cy="187536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5" name="Group 184"/>
            <p:cNvGrpSpPr/>
            <p:nvPr/>
          </p:nvGrpSpPr>
          <p:grpSpPr>
            <a:xfrm>
              <a:off x="3063085" y="1577451"/>
              <a:ext cx="2816479" cy="1812600"/>
              <a:chOff x="3063085" y="1577451"/>
              <a:chExt cx="2816479" cy="1812600"/>
            </a:xfrm>
          </p:grpSpPr>
          <p:sp>
            <p:nvSpPr>
              <p:cNvPr id="186" name="Rectangle 185"/>
              <p:cNvSpPr/>
              <p:nvPr/>
            </p:nvSpPr>
            <p:spPr>
              <a:xfrm>
                <a:off x="3883570" y="1669738"/>
                <a:ext cx="562975" cy="369332"/>
              </a:xfrm>
              <a:prstGeom prst="rect">
                <a:avLst/>
              </a:prstGeom>
            </p:spPr>
            <p:txBody>
              <a:bodyPr wrap="none">
                <a:spAutoFit/>
              </a:bodyPr>
              <a:lstStyle/>
              <a:p>
                <a:r>
                  <a:rPr lang="en-US" b="1" dirty="0">
                    <a:solidFill>
                      <a:srgbClr val="7030A0"/>
                    </a:solidFill>
                  </a:rPr>
                  <a:t>OH</a:t>
                </a:r>
                <a:r>
                  <a:rPr lang="en-US" b="1" baseline="30000" dirty="0">
                    <a:solidFill>
                      <a:srgbClr val="7030A0"/>
                    </a:solidFill>
                  </a:rPr>
                  <a:t>–</a:t>
                </a:r>
                <a:endParaRPr lang="en-US" dirty="0">
                  <a:solidFill>
                    <a:srgbClr val="7030A0"/>
                  </a:solidFill>
                </a:endParaRPr>
              </a:p>
            </p:txBody>
          </p:sp>
          <p:sp>
            <p:nvSpPr>
              <p:cNvPr id="187" name="Rectangle 186"/>
              <p:cNvSpPr/>
              <p:nvPr/>
            </p:nvSpPr>
            <p:spPr>
              <a:xfrm>
                <a:off x="4682598" y="2190728"/>
                <a:ext cx="407484" cy="369332"/>
              </a:xfrm>
              <a:prstGeom prst="rect">
                <a:avLst/>
              </a:prstGeom>
            </p:spPr>
            <p:txBody>
              <a:bodyPr wrap="none">
                <a:spAutoFit/>
              </a:bodyPr>
              <a:lstStyle/>
              <a:p>
                <a:r>
                  <a:rPr lang="en-US" b="1" dirty="0">
                    <a:solidFill>
                      <a:srgbClr val="FF0000"/>
                    </a:solidFill>
                  </a:rPr>
                  <a:t>H</a:t>
                </a:r>
                <a:r>
                  <a:rPr lang="en-US" b="1" baseline="30000" dirty="0">
                    <a:solidFill>
                      <a:srgbClr val="FF0000"/>
                    </a:solidFill>
                  </a:rPr>
                  <a:t>+</a:t>
                </a:r>
                <a:endParaRPr lang="en-US" dirty="0">
                  <a:solidFill>
                    <a:srgbClr val="FF0000"/>
                  </a:solidFill>
                </a:endParaRPr>
              </a:p>
            </p:txBody>
          </p:sp>
          <p:sp>
            <p:nvSpPr>
              <p:cNvPr id="188" name="Rectangle 187"/>
              <p:cNvSpPr/>
              <p:nvPr/>
            </p:nvSpPr>
            <p:spPr>
              <a:xfrm>
                <a:off x="4499075" y="2651387"/>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89" name="Rectangle 188"/>
              <p:cNvSpPr/>
              <p:nvPr/>
            </p:nvSpPr>
            <p:spPr>
              <a:xfrm>
                <a:off x="3951078" y="224422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90" name="Rectangle 189"/>
              <p:cNvSpPr/>
              <p:nvPr/>
            </p:nvSpPr>
            <p:spPr>
              <a:xfrm>
                <a:off x="4576019" y="157745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91" name="Rectangle 190"/>
              <p:cNvSpPr/>
              <p:nvPr/>
            </p:nvSpPr>
            <p:spPr>
              <a:xfrm>
                <a:off x="3802722" y="2739147"/>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93" name="Rectangle 192"/>
              <p:cNvSpPr/>
              <p:nvPr/>
            </p:nvSpPr>
            <p:spPr>
              <a:xfrm>
                <a:off x="3326138" y="2118627"/>
                <a:ext cx="407484" cy="369332"/>
              </a:xfrm>
              <a:prstGeom prst="rect">
                <a:avLst/>
              </a:prstGeom>
            </p:spPr>
            <p:txBody>
              <a:bodyPr wrap="none">
                <a:spAutoFit/>
              </a:bodyPr>
              <a:lstStyle/>
              <a:p>
                <a:r>
                  <a:rPr lang="en-US" b="1" dirty="0">
                    <a:solidFill>
                      <a:srgbClr val="FF0000"/>
                    </a:solidFill>
                  </a:rPr>
                  <a:t>H</a:t>
                </a:r>
                <a:r>
                  <a:rPr lang="en-US" b="1" baseline="30000" dirty="0">
                    <a:solidFill>
                      <a:srgbClr val="FF0000"/>
                    </a:solidFill>
                  </a:rPr>
                  <a:t>+</a:t>
                </a:r>
                <a:endParaRPr lang="en-US" dirty="0">
                  <a:solidFill>
                    <a:srgbClr val="FF0000"/>
                  </a:solidFill>
                </a:endParaRPr>
              </a:p>
            </p:txBody>
          </p:sp>
          <p:sp>
            <p:nvSpPr>
              <p:cNvPr id="194" name="Rectangle 193"/>
              <p:cNvSpPr/>
              <p:nvPr/>
            </p:nvSpPr>
            <p:spPr>
              <a:xfrm>
                <a:off x="3101557" y="2518882"/>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95" name="Rectangle 194"/>
              <p:cNvSpPr/>
              <p:nvPr/>
            </p:nvSpPr>
            <p:spPr>
              <a:xfrm>
                <a:off x="3063085" y="1683489"/>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96" name="Rectangle 195"/>
              <p:cNvSpPr/>
              <p:nvPr/>
            </p:nvSpPr>
            <p:spPr>
              <a:xfrm>
                <a:off x="5353458" y="2314104"/>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97" name="Rectangle 196"/>
              <p:cNvSpPr/>
              <p:nvPr/>
            </p:nvSpPr>
            <p:spPr>
              <a:xfrm>
                <a:off x="5232297" y="2866091"/>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199" name="Rectangle 198"/>
              <p:cNvSpPr/>
              <p:nvPr/>
            </p:nvSpPr>
            <p:spPr>
              <a:xfrm>
                <a:off x="3291199" y="3020719"/>
                <a:ext cx="526106" cy="369332"/>
              </a:xfrm>
              <a:prstGeom prst="rect">
                <a:avLst/>
              </a:prstGeom>
            </p:spPr>
            <p:txBody>
              <a:bodyPr wrap="none">
                <a:spAutoFit/>
              </a:bodyPr>
              <a:lstStyle/>
              <a:p>
                <a:r>
                  <a:rPr lang="en-US" b="1" dirty="0">
                    <a:solidFill>
                      <a:srgbClr val="00B0F0"/>
                    </a:solidFill>
                  </a:rPr>
                  <a:t>H</a:t>
                </a:r>
                <a:r>
                  <a:rPr lang="en-US" b="1" baseline="-25000" dirty="0">
                    <a:solidFill>
                      <a:srgbClr val="00B0F0"/>
                    </a:solidFill>
                  </a:rPr>
                  <a:t>2</a:t>
                </a:r>
                <a:r>
                  <a:rPr lang="en-US" b="1" dirty="0">
                    <a:solidFill>
                      <a:srgbClr val="00B0F0"/>
                    </a:solidFill>
                  </a:rPr>
                  <a:t>0</a:t>
                </a:r>
                <a:endParaRPr lang="en-US" dirty="0">
                  <a:solidFill>
                    <a:srgbClr val="00B0F0"/>
                  </a:solidFill>
                </a:endParaRPr>
              </a:p>
            </p:txBody>
          </p:sp>
          <p:sp>
            <p:nvSpPr>
              <p:cNvPr id="201" name="Rectangle 200"/>
              <p:cNvSpPr/>
              <p:nvPr/>
            </p:nvSpPr>
            <p:spPr>
              <a:xfrm>
                <a:off x="4403227" y="2991953"/>
                <a:ext cx="407484" cy="369332"/>
              </a:xfrm>
              <a:prstGeom prst="rect">
                <a:avLst/>
              </a:prstGeom>
            </p:spPr>
            <p:txBody>
              <a:bodyPr wrap="none">
                <a:spAutoFit/>
              </a:bodyPr>
              <a:lstStyle/>
              <a:p>
                <a:r>
                  <a:rPr lang="en-US" b="1" dirty="0">
                    <a:solidFill>
                      <a:srgbClr val="FF0000"/>
                    </a:solidFill>
                  </a:rPr>
                  <a:t>H</a:t>
                </a:r>
                <a:r>
                  <a:rPr lang="en-US" b="1" baseline="30000" dirty="0">
                    <a:solidFill>
                      <a:srgbClr val="FF0000"/>
                    </a:solidFill>
                  </a:rPr>
                  <a:t>+</a:t>
                </a:r>
                <a:endParaRPr lang="en-US" dirty="0">
                  <a:solidFill>
                    <a:srgbClr val="FF0000"/>
                  </a:solidFill>
                </a:endParaRPr>
              </a:p>
            </p:txBody>
          </p:sp>
          <p:sp>
            <p:nvSpPr>
              <p:cNvPr id="202" name="Rectangle 201"/>
              <p:cNvSpPr/>
              <p:nvPr/>
            </p:nvSpPr>
            <p:spPr>
              <a:xfrm>
                <a:off x="5158343" y="1727377"/>
                <a:ext cx="407484" cy="369332"/>
              </a:xfrm>
              <a:prstGeom prst="rect">
                <a:avLst/>
              </a:prstGeom>
            </p:spPr>
            <p:txBody>
              <a:bodyPr wrap="none">
                <a:spAutoFit/>
              </a:bodyPr>
              <a:lstStyle/>
              <a:p>
                <a:r>
                  <a:rPr lang="en-US" b="1" dirty="0">
                    <a:solidFill>
                      <a:srgbClr val="FF0000"/>
                    </a:solidFill>
                  </a:rPr>
                  <a:t>H</a:t>
                </a:r>
                <a:r>
                  <a:rPr lang="en-US" b="1" baseline="30000" dirty="0">
                    <a:solidFill>
                      <a:srgbClr val="FF0000"/>
                    </a:solidFill>
                  </a:rPr>
                  <a:t>+</a:t>
                </a:r>
                <a:endParaRPr lang="en-US" dirty="0">
                  <a:solidFill>
                    <a:srgbClr val="FF0000"/>
                  </a:solidFill>
                </a:endParaRPr>
              </a:p>
            </p:txBody>
          </p:sp>
        </p:grpSp>
      </p:grpSp>
      <p:sp>
        <p:nvSpPr>
          <p:cNvPr id="18" name="Rectangle 17"/>
          <p:cNvSpPr/>
          <p:nvPr/>
        </p:nvSpPr>
        <p:spPr>
          <a:xfrm>
            <a:off x="0" y="342771"/>
            <a:ext cx="9143999" cy="707886"/>
          </a:xfrm>
          <a:prstGeom prst="rect">
            <a:avLst/>
          </a:prstGeom>
          <a:solidFill>
            <a:srgbClr val="FFEFBD"/>
          </a:solidFill>
        </p:spPr>
        <p:txBody>
          <a:bodyPr wrap="square">
            <a:spAutoFit/>
          </a:bodyPr>
          <a:lstStyle/>
          <a:p>
            <a:pPr marL="342900" lvl="0" indent="-342900" defTabSz="914400">
              <a:buFont typeface="Arial" panose="020B0604020202020204" pitchFamily="34" charset="0"/>
              <a:buChar char="•"/>
              <a:defRPr/>
            </a:pPr>
            <a:r>
              <a:rPr lang="en-US" sz="2000" dirty="0">
                <a:latin typeface="Calibri" panose="020F0502020204030204" pitchFamily="34" charset="0"/>
              </a:rPr>
              <a:t>The acidity/basicity of a solution is reported relative to the concentration of H</a:t>
            </a:r>
            <a:r>
              <a:rPr lang="en-US" sz="2000" baseline="30000" dirty="0">
                <a:latin typeface="Calibri" panose="020F0502020204030204" pitchFamily="34" charset="0"/>
              </a:rPr>
              <a:t>+</a:t>
            </a:r>
            <a:endParaRPr lang="en-US" sz="2000" dirty="0">
              <a:latin typeface="Calibri" panose="020F0502020204030204" pitchFamily="34" charset="0"/>
            </a:endParaRPr>
          </a:p>
          <a:p>
            <a:pPr marL="342900" lvl="0" indent="-342900" defTabSz="914400">
              <a:buFont typeface="Arial" panose="020B0604020202020204" pitchFamily="34" charset="0"/>
              <a:buChar char="•"/>
              <a:defRPr/>
            </a:pPr>
            <a:r>
              <a:rPr lang="en-US" sz="2000" b="1" dirty="0">
                <a:solidFill>
                  <a:prstClr val="black"/>
                </a:solidFill>
                <a:latin typeface="Calibri" panose="020F0502020204030204" pitchFamily="34" charset="0"/>
              </a:rPr>
              <a:t>pH = negative log</a:t>
            </a:r>
            <a:r>
              <a:rPr lang="en-US" sz="2000" b="1" baseline="-25000" dirty="0">
                <a:solidFill>
                  <a:prstClr val="black"/>
                </a:solidFill>
                <a:latin typeface="Calibri" panose="020F0502020204030204" pitchFamily="34" charset="0"/>
              </a:rPr>
              <a:t>10</a:t>
            </a:r>
            <a:r>
              <a:rPr lang="en-US" sz="2000" b="1" dirty="0">
                <a:solidFill>
                  <a:prstClr val="black"/>
                </a:solidFill>
                <a:latin typeface="Calibri" panose="020F0502020204030204" pitchFamily="34" charset="0"/>
              </a:rPr>
              <a:t> of the free H</a:t>
            </a:r>
            <a:r>
              <a:rPr lang="en-US" sz="2000" b="1" baseline="30000" dirty="0">
                <a:solidFill>
                  <a:prstClr val="black"/>
                </a:solidFill>
                <a:latin typeface="Calibri" panose="020F0502020204030204" pitchFamily="34" charset="0"/>
              </a:rPr>
              <a:t>+ </a:t>
            </a:r>
            <a:r>
              <a:rPr lang="en-US" sz="2000" b="1" dirty="0">
                <a:solidFill>
                  <a:prstClr val="black"/>
                </a:solidFill>
                <a:latin typeface="Calibri" panose="020F0502020204030204" pitchFamily="34" charset="0"/>
              </a:rPr>
              <a:t>concentration </a:t>
            </a:r>
          </a:p>
        </p:txBody>
      </p:sp>
      <p:grpSp>
        <p:nvGrpSpPr>
          <p:cNvPr id="33" name="Group 32"/>
          <p:cNvGrpSpPr/>
          <p:nvPr/>
        </p:nvGrpSpPr>
        <p:grpSpPr>
          <a:xfrm>
            <a:off x="96253" y="4898218"/>
            <a:ext cx="8951495" cy="1837665"/>
            <a:chOff x="96253" y="4898218"/>
            <a:chExt cx="8951495" cy="1837665"/>
          </a:xfrm>
        </p:grpSpPr>
        <p:grpSp>
          <p:nvGrpSpPr>
            <p:cNvPr id="206" name="Group 205"/>
            <p:cNvGrpSpPr/>
            <p:nvPr/>
          </p:nvGrpSpPr>
          <p:grpSpPr>
            <a:xfrm>
              <a:off x="96253" y="4898218"/>
              <a:ext cx="8951495" cy="1837665"/>
              <a:chOff x="96253" y="5134066"/>
              <a:chExt cx="8951495" cy="1837665"/>
            </a:xfrm>
          </p:grpSpPr>
          <p:sp>
            <p:nvSpPr>
              <p:cNvPr id="207" name="Left-Right Arrow 206"/>
              <p:cNvSpPr/>
              <p:nvPr/>
            </p:nvSpPr>
            <p:spPr>
              <a:xfrm>
                <a:off x="96253" y="5658226"/>
                <a:ext cx="8951495" cy="760762"/>
              </a:xfrm>
              <a:prstGeom prst="leftRightArrow">
                <a:avLst/>
              </a:prstGeom>
              <a:gradFill flip="none" rotWithShape="1">
                <a:gsLst>
                  <a:gs pos="0">
                    <a:srgbClr val="FF0000"/>
                  </a:gs>
                  <a:gs pos="50000">
                    <a:srgbClr val="00B0F0">
                      <a:alpha val="50000"/>
                    </a:srgbClr>
                  </a:gs>
                  <a:gs pos="100000">
                    <a:srgbClr val="7030A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
            <p:nvSpPr>
              <p:cNvPr id="208" name="TextBox 207"/>
              <p:cNvSpPr txBox="1"/>
              <p:nvPr/>
            </p:nvSpPr>
            <p:spPr>
              <a:xfrm>
                <a:off x="3416346" y="5334795"/>
                <a:ext cx="2311306"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Neutral</a:t>
                </a:r>
              </a:p>
            </p:txBody>
          </p:sp>
          <p:sp>
            <p:nvSpPr>
              <p:cNvPr id="209" name="TextBox 208"/>
              <p:cNvSpPr txBox="1"/>
              <p:nvPr/>
            </p:nvSpPr>
            <p:spPr>
              <a:xfrm>
                <a:off x="5904585"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Mildly Basic</a:t>
                </a:r>
              </a:p>
            </p:txBody>
          </p:sp>
          <p:sp>
            <p:nvSpPr>
              <p:cNvPr id="210" name="TextBox 209"/>
              <p:cNvSpPr txBox="1"/>
              <p:nvPr/>
            </p:nvSpPr>
            <p:spPr>
              <a:xfrm>
                <a:off x="7387700"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Very Basic</a:t>
                </a:r>
              </a:p>
            </p:txBody>
          </p:sp>
          <p:sp>
            <p:nvSpPr>
              <p:cNvPr id="211" name="TextBox 210"/>
              <p:cNvSpPr txBox="1"/>
              <p:nvPr/>
            </p:nvSpPr>
            <p:spPr>
              <a:xfrm>
                <a:off x="2199885"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Mildly Acidic</a:t>
                </a:r>
              </a:p>
            </p:txBody>
          </p:sp>
          <p:sp>
            <p:nvSpPr>
              <p:cNvPr id="212" name="TextBox 211"/>
              <p:cNvSpPr txBox="1"/>
              <p:nvPr/>
            </p:nvSpPr>
            <p:spPr>
              <a:xfrm>
                <a:off x="716770"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Very Acidic</a:t>
                </a:r>
              </a:p>
            </p:txBody>
          </p:sp>
          <p:sp>
            <p:nvSpPr>
              <p:cNvPr id="213" name="TextBox 212"/>
              <p:cNvSpPr txBox="1"/>
              <p:nvPr/>
            </p:nvSpPr>
            <p:spPr>
              <a:xfrm>
                <a:off x="4229168"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7</a:t>
                </a:r>
              </a:p>
            </p:txBody>
          </p:sp>
          <p:sp>
            <p:nvSpPr>
              <p:cNvPr id="214" name="TextBox 213"/>
              <p:cNvSpPr txBox="1"/>
              <p:nvPr/>
            </p:nvSpPr>
            <p:spPr>
              <a:xfrm>
                <a:off x="2873671"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5</a:t>
                </a:r>
              </a:p>
            </p:txBody>
          </p:sp>
          <p:sp>
            <p:nvSpPr>
              <p:cNvPr id="215" name="TextBox 214"/>
              <p:cNvSpPr txBox="1"/>
              <p:nvPr/>
            </p:nvSpPr>
            <p:spPr>
              <a:xfrm>
                <a:off x="5563354"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9</a:t>
                </a:r>
              </a:p>
            </p:txBody>
          </p:sp>
          <p:sp>
            <p:nvSpPr>
              <p:cNvPr id="216" name="TextBox 215"/>
              <p:cNvSpPr txBox="1"/>
              <p:nvPr/>
            </p:nvSpPr>
            <p:spPr>
              <a:xfrm>
                <a:off x="7564633"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12</a:t>
                </a:r>
              </a:p>
            </p:txBody>
          </p:sp>
          <p:sp>
            <p:nvSpPr>
              <p:cNvPr id="217" name="TextBox 216"/>
              <p:cNvSpPr txBox="1"/>
              <p:nvPr/>
            </p:nvSpPr>
            <p:spPr>
              <a:xfrm>
                <a:off x="893703"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a:t>
                </a:r>
              </a:p>
            </p:txBody>
          </p:sp>
          <p:sp>
            <p:nvSpPr>
              <p:cNvPr id="218" name="TextBox 217"/>
              <p:cNvSpPr txBox="1"/>
              <p:nvPr/>
            </p:nvSpPr>
            <p:spPr>
              <a:xfrm>
                <a:off x="716770" y="6263845"/>
                <a:ext cx="1713314" cy="707886"/>
              </a:xfrm>
              <a:prstGeom prst="rect">
                <a:avLst/>
              </a:prstGeom>
              <a:noFill/>
            </p:spPr>
            <p:txBody>
              <a:bodyPr wrap="square" rtlCol="0">
                <a:spAutoFit/>
              </a:bodyPr>
              <a:lstStyle/>
              <a:p>
                <a:pPr lvl="0" algn="ctr" defTabSz="914400">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rPr>
                  <a:t>High </a:t>
                </a:r>
                <a:r>
                  <a:rPr lang="en-US" sz="2000" b="1" dirty="0">
                    <a:solidFill>
                      <a:prstClr val="black"/>
                    </a:solidFill>
                    <a:latin typeface="Calibri" panose="020F0502020204030204" pitchFamily="34" charset="0"/>
                  </a:rPr>
                  <a:t>H</a:t>
                </a:r>
                <a:r>
                  <a:rPr lang="en-US" sz="2000" b="1" baseline="30000" dirty="0">
                    <a:solidFill>
                      <a:prstClr val="black"/>
                    </a:solidFill>
                    <a:latin typeface="Calibri" panose="020F0502020204030204" pitchFamily="34" charset="0"/>
                  </a:rPr>
                  <a:t>+</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rPr>
                  <a:t> Concentration</a:t>
                </a:r>
              </a:p>
            </p:txBody>
          </p:sp>
          <p:sp>
            <p:nvSpPr>
              <p:cNvPr id="219" name="TextBox 218"/>
              <p:cNvSpPr txBox="1"/>
              <p:nvPr/>
            </p:nvSpPr>
            <p:spPr>
              <a:xfrm>
                <a:off x="6767342" y="6263845"/>
                <a:ext cx="1713314" cy="707886"/>
              </a:xfrm>
              <a:prstGeom prst="rect">
                <a:avLst/>
              </a:prstGeom>
              <a:noFill/>
            </p:spPr>
            <p:txBody>
              <a:bodyPr wrap="square" rtlCol="0">
                <a:spAutoFit/>
              </a:bodyPr>
              <a:lstStyle/>
              <a:p>
                <a:pPr lvl="0" algn="ctr" defTabSz="914400">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rPr>
                  <a:t>Low </a:t>
                </a:r>
                <a:r>
                  <a:rPr lang="en-US" sz="2000" b="1" dirty="0">
                    <a:solidFill>
                      <a:prstClr val="black"/>
                    </a:solidFill>
                    <a:latin typeface="Calibri" panose="020F0502020204030204" pitchFamily="34" charset="0"/>
                  </a:rPr>
                  <a:t>H</a:t>
                </a:r>
                <a:r>
                  <a:rPr lang="en-US" sz="2000" b="1" baseline="30000" dirty="0">
                    <a:solidFill>
                      <a:prstClr val="black"/>
                    </a:solidFill>
                    <a:latin typeface="Calibri" panose="020F0502020204030204" pitchFamily="34" charset="0"/>
                  </a:rPr>
                  <a:t>+</a:t>
                </a: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rPr>
                  <a:t> Concentration</a:t>
                </a:r>
              </a:p>
            </p:txBody>
          </p:sp>
        </p:grpSp>
        <p:sp>
          <p:nvSpPr>
            <p:cNvPr id="20" name="TextBox 19"/>
            <p:cNvSpPr txBox="1"/>
            <p:nvPr/>
          </p:nvSpPr>
          <p:spPr>
            <a:xfrm>
              <a:off x="283573" y="5595623"/>
              <a:ext cx="777627" cy="400110"/>
            </a:xfrm>
            <a:prstGeom prst="rect">
              <a:avLst/>
            </a:prstGeom>
            <a:noFill/>
          </p:spPr>
          <p:txBody>
            <a:bodyPr wrap="square" rtlCol="0">
              <a:spAutoFit/>
            </a:bodyPr>
            <a:lstStyle/>
            <a:p>
              <a:r>
                <a:rPr lang="en-US" sz="2000" b="1" dirty="0">
                  <a:solidFill>
                    <a:schemeClr val="bg1"/>
                  </a:solidFill>
                </a:rPr>
                <a:t>pH:</a:t>
              </a:r>
            </a:p>
          </p:txBody>
        </p:sp>
      </p:grpSp>
    </p:spTree>
    <p:extLst>
      <p:ext uri="{BB962C8B-B14F-4D97-AF65-F5344CB8AC3E}">
        <p14:creationId xmlns:p14="http://schemas.microsoft.com/office/powerpoint/2010/main" val="1043582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8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8">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1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18">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15" grpId="0"/>
      <p:bldP spid="116" grpId="0"/>
      <p:bldP spid="6" grpId="0"/>
      <p:bldP spid="117" grpId="0"/>
      <p:bldP spid="1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ounded Rectangle 34"/>
          <p:cNvSpPr/>
          <p:nvPr/>
        </p:nvSpPr>
        <p:spPr>
          <a:xfrm>
            <a:off x="97368" y="584200"/>
            <a:ext cx="4330698" cy="2777886"/>
          </a:xfrm>
          <a:prstGeom prst="roundRect">
            <a:avLst>
              <a:gd name="adj" fmla="val 7052"/>
            </a:avLst>
          </a:prstGeom>
          <a:solidFill>
            <a:srgbClr val="FFCDCD"/>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36" name="Rounded Rectangle 35"/>
          <p:cNvSpPr/>
          <p:nvPr/>
        </p:nvSpPr>
        <p:spPr>
          <a:xfrm>
            <a:off x="4715934" y="584200"/>
            <a:ext cx="4330698" cy="2777886"/>
          </a:xfrm>
          <a:prstGeom prst="roundRect">
            <a:avLst>
              <a:gd name="adj" fmla="val 7052"/>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lstStyle/>
          <a:p>
            <a:r>
              <a:rPr lang="en-US" dirty="0">
                <a:latin typeface="Calibri" panose="020F0502020204030204" pitchFamily="34" charset="0"/>
              </a:rPr>
              <a:t>Acids and Bases</a:t>
            </a:r>
          </a:p>
        </p:txBody>
      </p:sp>
      <p:sp>
        <p:nvSpPr>
          <p:cNvPr id="3" name="TextBox 2"/>
          <p:cNvSpPr txBox="1"/>
          <p:nvPr/>
        </p:nvSpPr>
        <p:spPr>
          <a:xfrm>
            <a:off x="251660" y="870857"/>
            <a:ext cx="3780692"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pitchFamily="34" charset="0"/>
                <a:ea typeface="+mn-ea"/>
                <a:cs typeface="+mn-cs"/>
              </a:rPr>
              <a:t>Acids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Molecules that tend to lose hydrogens in an aqueous environment</a:t>
            </a:r>
          </a:p>
        </p:txBody>
      </p:sp>
      <p:sp>
        <p:nvSpPr>
          <p:cNvPr id="4" name="TextBox 3"/>
          <p:cNvSpPr txBox="1"/>
          <p:nvPr/>
        </p:nvSpPr>
        <p:spPr>
          <a:xfrm>
            <a:off x="4864099" y="870857"/>
            <a:ext cx="3780692"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sng" strike="noStrike" kern="1200" cap="none" spc="0" normalizeH="0" baseline="0" noProof="0" dirty="0">
                <a:ln>
                  <a:noFill/>
                </a:ln>
                <a:solidFill>
                  <a:prstClr val="black"/>
                </a:solidFill>
                <a:effectLst/>
                <a:uLnTx/>
                <a:uFillTx/>
                <a:latin typeface="Calibri" panose="020F0502020204030204" pitchFamily="34" charset="0"/>
                <a:ea typeface="+mn-ea"/>
                <a:cs typeface="+mn-cs"/>
              </a:rPr>
              <a:t>Bases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Molecules that tend to pick up free hydrogens in an aqueous environment</a:t>
            </a:r>
          </a:p>
        </p:txBody>
      </p:sp>
      <p:sp>
        <p:nvSpPr>
          <p:cNvPr id="33" name="TextBox 32"/>
          <p:cNvSpPr txBox="1"/>
          <p:nvPr/>
        </p:nvSpPr>
        <p:spPr>
          <a:xfrm>
            <a:off x="644692" y="2524549"/>
            <a:ext cx="323605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H-</a:t>
            </a:r>
            <a:r>
              <a:rPr kumimoji="0" lang="en-US" sz="2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rPr>
              <a:t>Cl</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H</a:t>
            </a:r>
            <a:r>
              <a:rPr kumimoji="0" lang="en-US" sz="28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 </a:t>
            </a:r>
            <a:r>
              <a:rPr kumimoji="0" lang="en-US" sz="2800" b="0" i="0" u="none" strike="noStrike" kern="1200" cap="none" spc="0" normalizeH="0" baseline="0" noProof="0" dirty="0" err="1">
                <a:ln>
                  <a:noFill/>
                </a:ln>
                <a:solidFill>
                  <a:prstClr val="black"/>
                </a:solidFill>
                <a:effectLst/>
                <a:uLnTx/>
                <a:uFillTx/>
                <a:latin typeface="Calibri" panose="020F0502020204030204" pitchFamily="34" charset="0"/>
                <a:ea typeface="+mn-ea"/>
                <a:cs typeface="+mn-cs"/>
                <a:sym typeface="Wingdings" panose="05000000000000000000" pitchFamily="2" charset="2"/>
              </a:rPr>
              <a:t>Cl</a:t>
            </a:r>
            <a:r>
              <a:rPr kumimoji="0" lang="en-US" sz="28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a:t>
            </a:r>
            <a:endParaRPr kumimoji="0" lang="en-US" sz="28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endParaRPr>
          </a:p>
        </p:txBody>
      </p:sp>
      <p:sp>
        <p:nvSpPr>
          <p:cNvPr id="34" name="TextBox 33"/>
          <p:cNvSpPr txBox="1"/>
          <p:nvPr/>
        </p:nvSpPr>
        <p:spPr>
          <a:xfrm>
            <a:off x="5263258" y="2524549"/>
            <a:ext cx="3236051"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H</a:t>
            </a:r>
            <a:r>
              <a:rPr kumimoji="0" lang="en-US" sz="28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a:t>
            </a:r>
            <a:r>
              <a:rPr kumimoji="0" lang="en-US" sz="28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 + NH3  NH4</a:t>
            </a:r>
            <a:r>
              <a:rPr kumimoji="0" lang="en-US" sz="28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sym typeface="Wingdings" panose="05000000000000000000" pitchFamily="2" charset="2"/>
              </a:rPr>
              <a:t>+</a:t>
            </a:r>
            <a:endParaRPr kumimoji="0" lang="en-US" sz="28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endParaRPr>
          </a:p>
        </p:txBody>
      </p:sp>
      <p:grpSp>
        <p:nvGrpSpPr>
          <p:cNvPr id="5" name="Group 4"/>
          <p:cNvGrpSpPr/>
          <p:nvPr/>
        </p:nvGrpSpPr>
        <p:grpSpPr>
          <a:xfrm>
            <a:off x="96253" y="3545758"/>
            <a:ext cx="8951495" cy="3115408"/>
            <a:chOff x="96253" y="3856323"/>
            <a:chExt cx="8951495" cy="3115408"/>
          </a:xfrm>
        </p:grpSpPr>
        <p:sp>
          <p:nvSpPr>
            <p:cNvPr id="19" name="Left-Right Arrow 18"/>
            <p:cNvSpPr/>
            <p:nvPr/>
          </p:nvSpPr>
          <p:spPr>
            <a:xfrm>
              <a:off x="96253" y="5658226"/>
              <a:ext cx="8951495" cy="760762"/>
            </a:xfrm>
            <a:prstGeom prst="leftRightArrow">
              <a:avLst/>
            </a:prstGeom>
            <a:gradFill flip="none" rotWithShape="1">
              <a:gsLst>
                <a:gs pos="0">
                  <a:srgbClr val="C00000"/>
                </a:gs>
                <a:gs pos="50000">
                  <a:schemeClr val="bg2"/>
                </a:gs>
                <a:gs pos="100000">
                  <a:srgbClr val="3232D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a:ln>
                  <a:noFill/>
                </a:ln>
                <a:solidFill>
                  <a:prstClr val="white"/>
                </a:solidFill>
                <a:effectLst/>
                <a:uLnTx/>
                <a:uFillTx/>
                <a:latin typeface="Calibri" panose="020F0502020204030204" pitchFamily="34" charset="0"/>
                <a:ea typeface="+mn-ea"/>
                <a:cs typeface="+mn-cs"/>
              </a:endParaRPr>
            </a:p>
          </p:txBody>
        </p:sp>
        <p:sp>
          <p:nvSpPr>
            <p:cNvPr id="6" name="TextBox 5"/>
            <p:cNvSpPr txBox="1"/>
            <p:nvPr/>
          </p:nvSpPr>
          <p:spPr>
            <a:xfrm>
              <a:off x="105878" y="3856323"/>
              <a:ext cx="8662737" cy="101566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pH = negative log of the free hydrogen ion concentration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Low pH = acidic = high H+ concentration</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High pH = basic = low H+ concentration</a:t>
              </a:r>
            </a:p>
          </p:txBody>
        </p:sp>
        <p:sp>
          <p:nvSpPr>
            <p:cNvPr id="13" name="TextBox 12"/>
            <p:cNvSpPr txBox="1"/>
            <p:nvPr/>
          </p:nvSpPr>
          <p:spPr>
            <a:xfrm>
              <a:off x="3682999" y="5134066"/>
              <a:ext cx="1778000"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Neutral</a:t>
              </a:r>
              <a:b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b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(Pure Water)</a:t>
              </a:r>
            </a:p>
          </p:txBody>
        </p:sp>
        <p:sp>
          <p:nvSpPr>
            <p:cNvPr id="14" name="TextBox 13"/>
            <p:cNvSpPr txBox="1"/>
            <p:nvPr/>
          </p:nvSpPr>
          <p:spPr>
            <a:xfrm>
              <a:off x="5904585"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Mildly Basic</a:t>
              </a:r>
            </a:p>
          </p:txBody>
        </p:sp>
        <p:sp>
          <p:nvSpPr>
            <p:cNvPr id="15" name="TextBox 14"/>
            <p:cNvSpPr txBox="1"/>
            <p:nvPr/>
          </p:nvSpPr>
          <p:spPr>
            <a:xfrm>
              <a:off x="7387700"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Very Basic</a:t>
              </a:r>
            </a:p>
          </p:txBody>
        </p:sp>
        <p:sp>
          <p:nvSpPr>
            <p:cNvPr id="16" name="TextBox 15"/>
            <p:cNvSpPr txBox="1"/>
            <p:nvPr/>
          </p:nvSpPr>
          <p:spPr>
            <a:xfrm>
              <a:off x="2199885"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Mildly Acidic</a:t>
              </a:r>
            </a:p>
          </p:txBody>
        </p:sp>
        <p:sp>
          <p:nvSpPr>
            <p:cNvPr id="17" name="TextBox 16"/>
            <p:cNvSpPr txBox="1"/>
            <p:nvPr/>
          </p:nvSpPr>
          <p:spPr>
            <a:xfrm>
              <a:off x="716770" y="5134066"/>
              <a:ext cx="1039528"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Very Acidic</a:t>
              </a:r>
            </a:p>
          </p:txBody>
        </p:sp>
        <p:sp>
          <p:nvSpPr>
            <p:cNvPr id="8" name="TextBox 7"/>
            <p:cNvSpPr txBox="1"/>
            <p:nvPr/>
          </p:nvSpPr>
          <p:spPr>
            <a:xfrm>
              <a:off x="4229168"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7</a:t>
              </a:r>
            </a:p>
          </p:txBody>
        </p:sp>
        <p:sp>
          <p:nvSpPr>
            <p:cNvPr id="22" name="TextBox 21"/>
            <p:cNvSpPr txBox="1"/>
            <p:nvPr/>
          </p:nvSpPr>
          <p:spPr>
            <a:xfrm>
              <a:off x="2894982"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5</a:t>
              </a:r>
            </a:p>
          </p:txBody>
        </p:sp>
        <p:sp>
          <p:nvSpPr>
            <p:cNvPr id="25" name="TextBox 24"/>
            <p:cNvSpPr txBox="1"/>
            <p:nvPr/>
          </p:nvSpPr>
          <p:spPr>
            <a:xfrm>
              <a:off x="5563354"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9</a:t>
              </a:r>
            </a:p>
          </p:txBody>
        </p:sp>
        <p:sp>
          <p:nvSpPr>
            <p:cNvPr id="27" name="TextBox 26"/>
            <p:cNvSpPr txBox="1"/>
            <p:nvPr/>
          </p:nvSpPr>
          <p:spPr>
            <a:xfrm>
              <a:off x="7564633"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12</a:t>
              </a:r>
            </a:p>
          </p:txBody>
        </p:sp>
        <p:sp>
          <p:nvSpPr>
            <p:cNvPr id="29" name="TextBox 28"/>
            <p:cNvSpPr txBox="1"/>
            <p:nvPr/>
          </p:nvSpPr>
          <p:spPr>
            <a:xfrm>
              <a:off x="893703" y="5776997"/>
              <a:ext cx="685662" cy="52322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2</a:t>
              </a:r>
            </a:p>
          </p:txBody>
        </p:sp>
        <p:sp>
          <p:nvSpPr>
            <p:cNvPr id="41" name="TextBox 40"/>
            <p:cNvSpPr txBox="1"/>
            <p:nvPr/>
          </p:nvSpPr>
          <p:spPr>
            <a:xfrm>
              <a:off x="716770" y="6263845"/>
              <a:ext cx="171331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High H</a:t>
              </a:r>
              <a:r>
                <a:rPr kumimoji="0" lang="en-US" sz="20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rPr>
                <a:t>+</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Concentration</a:t>
              </a:r>
            </a:p>
          </p:txBody>
        </p:sp>
        <p:sp>
          <p:nvSpPr>
            <p:cNvPr id="42" name="TextBox 41"/>
            <p:cNvSpPr txBox="1"/>
            <p:nvPr/>
          </p:nvSpPr>
          <p:spPr>
            <a:xfrm>
              <a:off x="6767342" y="6263845"/>
              <a:ext cx="1713314" cy="707886"/>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Low H</a:t>
              </a:r>
              <a:r>
                <a:rPr kumimoji="0" lang="en-US" sz="2000" b="0" i="0" u="none" strike="noStrike" kern="1200" cap="none" spc="0" normalizeH="0" baseline="30000" noProof="0" dirty="0">
                  <a:ln>
                    <a:noFill/>
                  </a:ln>
                  <a:solidFill>
                    <a:prstClr val="black"/>
                  </a:solidFill>
                  <a:effectLst/>
                  <a:uLnTx/>
                  <a:uFillTx/>
                  <a:latin typeface="Calibri" panose="020F0502020204030204" pitchFamily="34" charset="0"/>
                  <a:ea typeface="+mn-ea"/>
                  <a:cs typeface="+mn-cs"/>
                </a:rPr>
                <a:t>+</a:t>
              </a:r>
              <a:r>
                <a:rPr kumimoji="0" lang="en-US" sz="2000" b="0" i="0" u="none" strike="noStrike" kern="1200" cap="none" spc="0" normalizeH="0" baseline="0" noProof="0" dirty="0">
                  <a:ln>
                    <a:noFill/>
                  </a:ln>
                  <a:solidFill>
                    <a:prstClr val="black"/>
                  </a:solidFill>
                  <a:effectLst/>
                  <a:uLnTx/>
                  <a:uFillTx/>
                  <a:latin typeface="Calibri" panose="020F0502020204030204" pitchFamily="34" charset="0"/>
                  <a:ea typeface="+mn-ea"/>
                  <a:cs typeface="+mn-cs"/>
                </a:rPr>
                <a:t> Concentration</a:t>
              </a:r>
            </a:p>
          </p:txBody>
        </p:sp>
      </p:grpSp>
    </p:spTree>
    <p:extLst>
      <p:ext uri="{BB962C8B-B14F-4D97-AF65-F5344CB8AC3E}">
        <p14:creationId xmlns:p14="http://schemas.microsoft.com/office/powerpoint/2010/main" val="1840114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4" grpId="0"/>
      <p:bldP spid="3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is Water Essential For Life?</a:t>
            </a:r>
          </a:p>
        </p:txBody>
      </p:sp>
      <p:sp>
        <p:nvSpPr>
          <p:cNvPr id="3" name="TextBox 2"/>
          <p:cNvSpPr txBox="1"/>
          <p:nvPr/>
        </p:nvSpPr>
        <p:spPr>
          <a:xfrm>
            <a:off x="-1415" y="328866"/>
            <a:ext cx="4644853" cy="5647700"/>
          </a:xfrm>
          <a:prstGeom prst="rect">
            <a:avLst/>
          </a:prstGeom>
          <a:noFill/>
        </p:spPr>
        <p:txBody>
          <a:bodyPr wrap="square" rtlCol="0">
            <a:spAutoFit/>
          </a:bodyPr>
          <a:lstStyle/>
          <a:p>
            <a:pPr marL="342900" indent="-342900">
              <a:buFont typeface="Arial" panose="020B0604020202020204" pitchFamily="34" charset="0"/>
              <a:buChar char="•"/>
            </a:pPr>
            <a:r>
              <a:rPr lang="en-US" sz="1900" b="1" u="sng" dirty="0"/>
              <a:t>Water as a Selective Solvent</a:t>
            </a:r>
          </a:p>
          <a:p>
            <a:pPr marL="800100" lvl="1" indent="-342900">
              <a:buFont typeface="Arial" panose="020B0604020202020204" pitchFamily="34" charset="0"/>
              <a:buChar char="•"/>
            </a:pPr>
            <a:r>
              <a:rPr lang="en-US" sz="1900" dirty="0"/>
              <a:t>Polarity of water makes it good at dissolving polar and ionic substances, but not non-polar molecules.</a:t>
            </a:r>
          </a:p>
          <a:p>
            <a:pPr marL="800100" lvl="1" indent="-342900">
              <a:buFont typeface="Arial" panose="020B0604020202020204" pitchFamily="34" charset="0"/>
              <a:buChar char="•"/>
            </a:pPr>
            <a:r>
              <a:rPr lang="en-US" sz="1900" b="1" i="1" dirty="0"/>
              <a:t>This behavior promotes compartmentalization, which is essential for life.</a:t>
            </a:r>
          </a:p>
          <a:p>
            <a:pPr marL="342900" indent="-342900">
              <a:buFont typeface="Arial" panose="020B0604020202020204" pitchFamily="34" charset="0"/>
              <a:buChar char="•"/>
            </a:pPr>
            <a:r>
              <a:rPr lang="en-US" sz="1900" b="1" u="sng" dirty="0"/>
              <a:t>Once dissolved, ions and individual molecules are:</a:t>
            </a:r>
          </a:p>
          <a:p>
            <a:pPr marL="800100" lvl="1" indent="-342900">
              <a:buFont typeface="Arial" panose="020B0604020202020204" pitchFamily="34" charset="0"/>
              <a:buChar char="•"/>
            </a:pPr>
            <a:r>
              <a:rPr lang="en-US" sz="1900" dirty="0"/>
              <a:t>free to move around</a:t>
            </a:r>
          </a:p>
          <a:p>
            <a:pPr marL="800100" lvl="1" indent="-342900">
              <a:buFont typeface="Arial" panose="020B0604020202020204" pitchFamily="34" charset="0"/>
              <a:buChar char="•"/>
            </a:pPr>
            <a:r>
              <a:rPr lang="en-US" sz="1900" dirty="0"/>
              <a:t>more readily interact with each other</a:t>
            </a:r>
          </a:p>
          <a:p>
            <a:pPr marL="800100" lvl="1" indent="-342900">
              <a:buFont typeface="Arial" panose="020B0604020202020204" pitchFamily="34" charset="0"/>
              <a:buChar char="•"/>
            </a:pPr>
            <a:r>
              <a:rPr lang="en-US" sz="1900" dirty="0"/>
              <a:t>more readily undergo chemical reactions</a:t>
            </a:r>
          </a:p>
          <a:p>
            <a:pPr marL="800100" lvl="1" indent="-342900">
              <a:buFont typeface="Arial" panose="020B0604020202020204" pitchFamily="34" charset="0"/>
              <a:buChar char="•"/>
            </a:pPr>
            <a:r>
              <a:rPr lang="en-US" sz="1900" dirty="0"/>
              <a:t>When ions move within water, they generate electrical currents.</a:t>
            </a:r>
          </a:p>
          <a:p>
            <a:endParaRPr lang="en-US" sz="1900" b="1" i="1" dirty="0"/>
          </a:p>
          <a:p>
            <a:r>
              <a:rPr lang="en-US" sz="1900" b="1" i="1" dirty="0"/>
              <a:t>Each of these things is essential for life, so water’s ability to enable them make water essential for life.</a:t>
            </a:r>
          </a:p>
        </p:txBody>
      </p:sp>
      <p:grpSp>
        <p:nvGrpSpPr>
          <p:cNvPr id="24" name="Group 23"/>
          <p:cNvGrpSpPr/>
          <p:nvPr/>
        </p:nvGrpSpPr>
        <p:grpSpPr>
          <a:xfrm>
            <a:off x="4800600" y="404261"/>
            <a:ext cx="4186238" cy="2906830"/>
            <a:chOff x="4492591" y="837398"/>
            <a:chExt cx="4186238" cy="2906830"/>
          </a:xfrm>
        </p:grpSpPr>
        <p:sp>
          <p:nvSpPr>
            <p:cNvPr id="4" name="Rectangle 92"/>
            <p:cNvSpPr>
              <a:spLocks noChangeArrowheads="1"/>
            </p:cNvSpPr>
            <p:nvPr/>
          </p:nvSpPr>
          <p:spPr bwMode="auto">
            <a:xfrm>
              <a:off x="4492591" y="837398"/>
              <a:ext cx="4186238" cy="290683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5" name="Text Box 5"/>
            <p:cNvSpPr txBox="1">
              <a:spLocks noChangeArrowheads="1"/>
            </p:cNvSpPr>
            <p:nvPr/>
          </p:nvSpPr>
          <p:spPr bwMode="auto">
            <a:xfrm>
              <a:off x="6310279" y="2390340"/>
              <a:ext cx="679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3200" b="1"/>
                <a:t>H</a:t>
              </a:r>
            </a:p>
          </p:txBody>
        </p:sp>
        <p:sp>
          <p:nvSpPr>
            <p:cNvPr id="6" name="Text Box 6"/>
            <p:cNvSpPr txBox="1">
              <a:spLocks noChangeArrowheads="1"/>
            </p:cNvSpPr>
            <p:nvPr/>
          </p:nvSpPr>
          <p:spPr bwMode="auto">
            <a:xfrm>
              <a:off x="4784691" y="2390340"/>
              <a:ext cx="679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3200" b="1"/>
                <a:t>H</a:t>
              </a:r>
            </a:p>
          </p:txBody>
        </p:sp>
        <p:sp>
          <p:nvSpPr>
            <p:cNvPr id="7" name="Text Box 7"/>
            <p:cNvSpPr txBox="1">
              <a:spLocks noChangeArrowheads="1"/>
            </p:cNvSpPr>
            <p:nvPr/>
          </p:nvSpPr>
          <p:spPr bwMode="auto">
            <a:xfrm>
              <a:off x="5548279" y="1615640"/>
              <a:ext cx="67945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3200" b="1"/>
                <a:t>O</a:t>
              </a:r>
            </a:p>
          </p:txBody>
        </p:sp>
        <p:sp>
          <p:nvSpPr>
            <p:cNvPr id="8" name="Line 8"/>
            <p:cNvSpPr>
              <a:spLocks noChangeShapeType="1"/>
            </p:cNvSpPr>
            <p:nvPr/>
          </p:nvSpPr>
          <p:spPr bwMode="auto">
            <a:xfrm>
              <a:off x="6073741" y="2109353"/>
              <a:ext cx="309563" cy="3095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 name="Line 9"/>
            <p:cNvSpPr>
              <a:spLocks noChangeShapeType="1"/>
            </p:cNvSpPr>
            <p:nvPr/>
          </p:nvSpPr>
          <p:spPr bwMode="auto">
            <a:xfrm flipH="1">
              <a:off x="5392704" y="2109353"/>
              <a:ext cx="309562" cy="309562"/>
            </a:xfrm>
            <a:prstGeom prst="line">
              <a:avLst/>
            </a:prstGeom>
            <a:noFill/>
            <a:ln w="38100">
              <a:solidFill>
                <a:srgbClr val="00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 name="Freeform 10"/>
            <p:cNvSpPr>
              <a:spLocks/>
            </p:cNvSpPr>
            <p:nvPr/>
          </p:nvSpPr>
          <p:spPr bwMode="auto">
            <a:xfrm>
              <a:off x="4891054" y="1294965"/>
              <a:ext cx="1684337" cy="1606550"/>
            </a:xfrm>
            <a:custGeom>
              <a:avLst/>
              <a:gdLst>
                <a:gd name="T0" fmla="*/ 141173 w 692"/>
                <a:gd name="T1" fmla="*/ 1591945 h 660"/>
                <a:gd name="T2" fmla="*/ 399178 w 692"/>
                <a:gd name="T3" fmla="*/ 1562735 h 660"/>
                <a:gd name="T4" fmla="*/ 481935 w 692"/>
                <a:gd name="T5" fmla="*/ 1338792 h 660"/>
                <a:gd name="T6" fmla="*/ 881113 w 692"/>
                <a:gd name="T7" fmla="*/ 1202478 h 660"/>
                <a:gd name="T8" fmla="*/ 1562636 w 692"/>
                <a:gd name="T9" fmla="*/ 944457 h 660"/>
                <a:gd name="T10" fmla="*/ 1606449 w 692"/>
                <a:gd name="T11" fmla="*/ 287232 h 660"/>
                <a:gd name="T12" fmla="*/ 1151288 w 692"/>
                <a:gd name="T13" fmla="*/ 34078 h 660"/>
                <a:gd name="T14" fmla="*/ 554955 w 692"/>
                <a:gd name="T15" fmla="*/ 126577 h 660"/>
                <a:gd name="T16" fmla="*/ 369970 w 692"/>
                <a:gd name="T17" fmla="*/ 798407 h 660"/>
                <a:gd name="T18" fmla="*/ 282346 w 692"/>
                <a:gd name="T19" fmla="*/ 1109980 h 660"/>
                <a:gd name="T20" fmla="*/ 43812 w 692"/>
                <a:gd name="T21" fmla="*/ 1236557 h 660"/>
                <a:gd name="T22" fmla="*/ 24340 w 692"/>
                <a:gd name="T23" fmla="*/ 1479973 h 660"/>
                <a:gd name="T24" fmla="*/ 141173 w 692"/>
                <a:gd name="T25" fmla="*/ 1591945 h 6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2" h="660">
                  <a:moveTo>
                    <a:pt x="58" y="654"/>
                  </a:moveTo>
                  <a:cubicBezTo>
                    <a:pt x="84" y="660"/>
                    <a:pt x="141" y="659"/>
                    <a:pt x="164" y="642"/>
                  </a:cubicBezTo>
                  <a:cubicBezTo>
                    <a:pt x="187" y="625"/>
                    <a:pt x="165" y="575"/>
                    <a:pt x="198" y="550"/>
                  </a:cubicBezTo>
                  <a:cubicBezTo>
                    <a:pt x="231" y="525"/>
                    <a:pt x="288" y="521"/>
                    <a:pt x="362" y="494"/>
                  </a:cubicBezTo>
                  <a:cubicBezTo>
                    <a:pt x="436" y="467"/>
                    <a:pt x="592" y="451"/>
                    <a:pt x="642" y="388"/>
                  </a:cubicBezTo>
                  <a:cubicBezTo>
                    <a:pt x="692" y="325"/>
                    <a:pt x="688" y="180"/>
                    <a:pt x="660" y="118"/>
                  </a:cubicBezTo>
                  <a:cubicBezTo>
                    <a:pt x="632" y="56"/>
                    <a:pt x="545" y="25"/>
                    <a:pt x="473" y="14"/>
                  </a:cubicBezTo>
                  <a:cubicBezTo>
                    <a:pt x="401" y="3"/>
                    <a:pt x="281" y="0"/>
                    <a:pt x="228" y="52"/>
                  </a:cubicBezTo>
                  <a:cubicBezTo>
                    <a:pt x="175" y="104"/>
                    <a:pt x="171" y="261"/>
                    <a:pt x="152" y="328"/>
                  </a:cubicBezTo>
                  <a:cubicBezTo>
                    <a:pt x="133" y="395"/>
                    <a:pt x="138" y="426"/>
                    <a:pt x="116" y="456"/>
                  </a:cubicBezTo>
                  <a:cubicBezTo>
                    <a:pt x="94" y="486"/>
                    <a:pt x="36" y="483"/>
                    <a:pt x="18" y="508"/>
                  </a:cubicBezTo>
                  <a:cubicBezTo>
                    <a:pt x="0" y="533"/>
                    <a:pt x="3" y="584"/>
                    <a:pt x="10" y="608"/>
                  </a:cubicBezTo>
                  <a:cubicBezTo>
                    <a:pt x="17" y="632"/>
                    <a:pt x="32" y="648"/>
                    <a:pt x="58" y="654"/>
                  </a:cubicBezTo>
                  <a:close/>
                </a:path>
              </a:pathLst>
            </a:custGeom>
            <a:gradFill rotWithShape="0">
              <a:gsLst>
                <a:gs pos="0">
                  <a:srgbClr val="0000FF">
                    <a:alpha val="20000"/>
                  </a:srgbClr>
                </a:gs>
                <a:gs pos="100000">
                  <a:srgbClr val="000099">
                    <a:alpha val="50000"/>
                  </a:srgbClr>
                </a:gs>
              </a:gsLst>
              <a:path path="rect">
                <a:fillToRect l="50000" t="50000" r="50000" b="50000"/>
              </a:path>
            </a:gradFill>
            <a:ln>
              <a:noFill/>
            </a:ln>
            <a:effectLst/>
            <a:extLst>
              <a:ext uri="{91240B29-F687-4F45-9708-019B960494DF}">
                <a14:hiddenLine xmlns:a14="http://schemas.microsoft.com/office/drawing/2010/main" w="38100" cap="rnd" cmpd="sng">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11"/>
            <p:cNvSpPr>
              <a:spLocks noChangeArrowheads="1"/>
            </p:cNvSpPr>
            <p:nvPr/>
          </p:nvSpPr>
          <p:spPr bwMode="auto">
            <a:xfrm>
              <a:off x="4667216" y="2772928"/>
              <a:ext cx="444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FF0000"/>
                  </a:solidFill>
                </a:rPr>
                <a:t>δ</a:t>
              </a:r>
              <a:r>
                <a:rPr lang="en-US" altLang="en-US">
                  <a:solidFill>
                    <a:srgbClr val="FF0000"/>
                  </a:solidFill>
                </a:rPr>
                <a:t>+</a:t>
              </a:r>
            </a:p>
          </p:txBody>
        </p:sp>
        <p:sp>
          <p:nvSpPr>
            <p:cNvPr id="12" name="Rectangle 12"/>
            <p:cNvSpPr>
              <a:spLocks noChangeArrowheads="1"/>
            </p:cNvSpPr>
            <p:nvPr/>
          </p:nvSpPr>
          <p:spPr bwMode="auto">
            <a:xfrm>
              <a:off x="5726079" y="931428"/>
              <a:ext cx="395287"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0000FF"/>
                  </a:solidFill>
                </a:rPr>
                <a:t>δ</a:t>
              </a:r>
              <a:r>
                <a:rPr lang="en-US" altLang="en-US" baseline="30000">
                  <a:solidFill>
                    <a:srgbClr val="0000FF"/>
                  </a:solidFill>
                </a:rPr>
                <a:t>–</a:t>
              </a:r>
            </a:p>
          </p:txBody>
        </p:sp>
        <p:sp>
          <p:nvSpPr>
            <p:cNvPr id="13" name="Freeform 13"/>
            <p:cNvSpPr>
              <a:spLocks/>
            </p:cNvSpPr>
            <p:nvPr/>
          </p:nvSpPr>
          <p:spPr bwMode="auto">
            <a:xfrm flipH="1">
              <a:off x="5243479" y="1294965"/>
              <a:ext cx="1684337" cy="1606550"/>
            </a:xfrm>
            <a:custGeom>
              <a:avLst/>
              <a:gdLst>
                <a:gd name="T0" fmla="*/ 141173 w 692"/>
                <a:gd name="T1" fmla="*/ 1591945 h 660"/>
                <a:gd name="T2" fmla="*/ 399178 w 692"/>
                <a:gd name="T3" fmla="*/ 1562735 h 660"/>
                <a:gd name="T4" fmla="*/ 481935 w 692"/>
                <a:gd name="T5" fmla="*/ 1338792 h 660"/>
                <a:gd name="T6" fmla="*/ 881113 w 692"/>
                <a:gd name="T7" fmla="*/ 1202478 h 660"/>
                <a:gd name="T8" fmla="*/ 1562636 w 692"/>
                <a:gd name="T9" fmla="*/ 944457 h 660"/>
                <a:gd name="T10" fmla="*/ 1606449 w 692"/>
                <a:gd name="T11" fmla="*/ 287232 h 660"/>
                <a:gd name="T12" fmla="*/ 1151288 w 692"/>
                <a:gd name="T13" fmla="*/ 34078 h 660"/>
                <a:gd name="T14" fmla="*/ 554955 w 692"/>
                <a:gd name="T15" fmla="*/ 126577 h 660"/>
                <a:gd name="T16" fmla="*/ 369970 w 692"/>
                <a:gd name="T17" fmla="*/ 798407 h 660"/>
                <a:gd name="T18" fmla="*/ 282346 w 692"/>
                <a:gd name="T19" fmla="*/ 1109980 h 660"/>
                <a:gd name="T20" fmla="*/ 43812 w 692"/>
                <a:gd name="T21" fmla="*/ 1236557 h 660"/>
                <a:gd name="T22" fmla="*/ 24340 w 692"/>
                <a:gd name="T23" fmla="*/ 1479973 h 660"/>
                <a:gd name="T24" fmla="*/ 141173 w 692"/>
                <a:gd name="T25" fmla="*/ 1591945 h 66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92" h="660">
                  <a:moveTo>
                    <a:pt x="58" y="654"/>
                  </a:moveTo>
                  <a:cubicBezTo>
                    <a:pt x="84" y="660"/>
                    <a:pt x="141" y="659"/>
                    <a:pt x="164" y="642"/>
                  </a:cubicBezTo>
                  <a:cubicBezTo>
                    <a:pt x="187" y="625"/>
                    <a:pt x="165" y="575"/>
                    <a:pt x="198" y="550"/>
                  </a:cubicBezTo>
                  <a:cubicBezTo>
                    <a:pt x="231" y="525"/>
                    <a:pt x="288" y="521"/>
                    <a:pt x="362" y="494"/>
                  </a:cubicBezTo>
                  <a:cubicBezTo>
                    <a:pt x="436" y="467"/>
                    <a:pt x="592" y="451"/>
                    <a:pt x="642" y="388"/>
                  </a:cubicBezTo>
                  <a:cubicBezTo>
                    <a:pt x="692" y="325"/>
                    <a:pt x="688" y="180"/>
                    <a:pt x="660" y="118"/>
                  </a:cubicBezTo>
                  <a:cubicBezTo>
                    <a:pt x="632" y="56"/>
                    <a:pt x="545" y="25"/>
                    <a:pt x="473" y="14"/>
                  </a:cubicBezTo>
                  <a:cubicBezTo>
                    <a:pt x="401" y="3"/>
                    <a:pt x="281" y="0"/>
                    <a:pt x="228" y="52"/>
                  </a:cubicBezTo>
                  <a:cubicBezTo>
                    <a:pt x="175" y="104"/>
                    <a:pt x="171" y="261"/>
                    <a:pt x="152" y="328"/>
                  </a:cubicBezTo>
                  <a:cubicBezTo>
                    <a:pt x="133" y="395"/>
                    <a:pt x="138" y="426"/>
                    <a:pt x="116" y="456"/>
                  </a:cubicBezTo>
                  <a:cubicBezTo>
                    <a:pt x="94" y="486"/>
                    <a:pt x="36" y="483"/>
                    <a:pt x="18" y="508"/>
                  </a:cubicBezTo>
                  <a:cubicBezTo>
                    <a:pt x="0" y="533"/>
                    <a:pt x="3" y="584"/>
                    <a:pt x="10" y="608"/>
                  </a:cubicBezTo>
                  <a:cubicBezTo>
                    <a:pt x="17" y="632"/>
                    <a:pt x="32" y="648"/>
                    <a:pt x="58" y="654"/>
                  </a:cubicBezTo>
                  <a:close/>
                </a:path>
              </a:pathLst>
            </a:custGeom>
            <a:gradFill rotWithShape="0">
              <a:gsLst>
                <a:gs pos="0">
                  <a:srgbClr val="0000FF">
                    <a:alpha val="20000"/>
                  </a:srgbClr>
                </a:gs>
                <a:gs pos="100000">
                  <a:srgbClr val="000099">
                    <a:alpha val="50000"/>
                  </a:srgbClr>
                </a:gs>
              </a:gsLst>
              <a:path path="rect">
                <a:fillToRect l="50000" t="50000" r="50000" b="50000"/>
              </a:path>
            </a:gradFill>
            <a:ln>
              <a:noFill/>
            </a:ln>
            <a:effectLst/>
            <a:extLst>
              <a:ext uri="{91240B29-F687-4F45-9708-019B960494DF}">
                <a14:hiddenLine xmlns:a14="http://schemas.microsoft.com/office/drawing/2010/main" w="38100" cap="rnd" cmpd="sng">
                  <a:solidFill>
                    <a:schemeClr val="bg1"/>
                  </a:solidFill>
                  <a:prstDash val="sysDot"/>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 name="Rectangle 14"/>
            <p:cNvSpPr>
              <a:spLocks noChangeArrowheads="1"/>
            </p:cNvSpPr>
            <p:nvPr/>
          </p:nvSpPr>
          <p:spPr bwMode="auto">
            <a:xfrm>
              <a:off x="6796054" y="2772928"/>
              <a:ext cx="4445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l-GR" altLang="en-US">
                  <a:solidFill>
                    <a:srgbClr val="FF0000"/>
                  </a:solidFill>
                </a:rPr>
                <a:t>δ</a:t>
              </a:r>
              <a:r>
                <a:rPr lang="en-US" altLang="en-US">
                  <a:solidFill>
                    <a:srgbClr val="FF0000"/>
                  </a:solidFill>
                </a:rPr>
                <a:t>+</a:t>
              </a:r>
            </a:p>
          </p:txBody>
        </p:sp>
        <p:sp>
          <p:nvSpPr>
            <p:cNvPr id="15" name="Oval 15"/>
            <p:cNvSpPr>
              <a:spLocks noChangeArrowheads="1"/>
            </p:cNvSpPr>
            <p:nvPr/>
          </p:nvSpPr>
          <p:spPr bwMode="auto">
            <a:xfrm>
              <a:off x="5565741" y="1760103"/>
              <a:ext cx="106363" cy="106362"/>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6" name="Oval 16"/>
            <p:cNvSpPr>
              <a:spLocks noChangeArrowheads="1"/>
            </p:cNvSpPr>
            <p:nvPr/>
          </p:nvSpPr>
          <p:spPr bwMode="auto">
            <a:xfrm>
              <a:off x="5684804" y="1642628"/>
              <a:ext cx="106362" cy="106362"/>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7" name="Oval 17"/>
            <p:cNvSpPr>
              <a:spLocks noChangeArrowheads="1"/>
            </p:cNvSpPr>
            <p:nvPr/>
          </p:nvSpPr>
          <p:spPr bwMode="auto">
            <a:xfrm>
              <a:off x="5957854" y="1655328"/>
              <a:ext cx="106362" cy="106362"/>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8" name="Oval 18"/>
            <p:cNvSpPr>
              <a:spLocks noChangeArrowheads="1"/>
            </p:cNvSpPr>
            <p:nvPr/>
          </p:nvSpPr>
          <p:spPr bwMode="auto">
            <a:xfrm>
              <a:off x="6037229" y="1812490"/>
              <a:ext cx="106362" cy="106363"/>
            </a:xfrm>
            <a:prstGeom prst="ellipse">
              <a:avLst/>
            </a:prstGeom>
            <a:solidFill>
              <a:schemeClr val="tx2"/>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9" name="Text Box 19"/>
            <p:cNvSpPr txBox="1">
              <a:spLocks noChangeArrowheads="1"/>
            </p:cNvSpPr>
            <p:nvPr/>
          </p:nvSpPr>
          <p:spPr bwMode="auto">
            <a:xfrm>
              <a:off x="5111716" y="3271402"/>
              <a:ext cx="31480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dirty="0"/>
                <a:t>Water is a Polar Molecule</a:t>
              </a:r>
            </a:p>
          </p:txBody>
        </p:sp>
        <p:grpSp>
          <p:nvGrpSpPr>
            <p:cNvPr id="20" name="Group 23"/>
            <p:cNvGrpSpPr>
              <a:grpSpLocks/>
            </p:cNvGrpSpPr>
            <p:nvPr/>
          </p:nvGrpSpPr>
          <p:grpSpPr bwMode="auto">
            <a:xfrm>
              <a:off x="7532654" y="931428"/>
              <a:ext cx="536575" cy="2220912"/>
              <a:chOff x="2131" y="1477"/>
              <a:chExt cx="338" cy="1399"/>
            </a:xfrm>
          </p:grpSpPr>
          <p:sp>
            <p:nvSpPr>
              <p:cNvPr id="21" name="Rectangle 20"/>
              <p:cNvSpPr>
                <a:spLocks noChangeArrowheads="1"/>
              </p:cNvSpPr>
              <p:nvPr/>
            </p:nvSpPr>
            <p:spPr bwMode="auto">
              <a:xfrm>
                <a:off x="2131" y="1477"/>
                <a:ext cx="338" cy="1399"/>
              </a:xfrm>
              <a:prstGeom prst="rect">
                <a:avLst/>
              </a:prstGeom>
              <a:solidFill>
                <a:srgbClr val="777777"/>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22" name="Text Box 21"/>
              <p:cNvSpPr txBox="1">
                <a:spLocks noChangeArrowheads="1"/>
              </p:cNvSpPr>
              <p:nvPr/>
            </p:nvSpPr>
            <p:spPr bwMode="auto">
              <a:xfrm>
                <a:off x="2131" y="1477"/>
                <a:ext cx="3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solidFill>
                      <a:srgbClr val="0000CC"/>
                    </a:solidFill>
                  </a:rPr>
                  <a:t>N</a:t>
                </a:r>
              </a:p>
            </p:txBody>
          </p:sp>
          <p:sp>
            <p:nvSpPr>
              <p:cNvPr id="23" name="Text Box 22"/>
              <p:cNvSpPr txBox="1">
                <a:spLocks noChangeArrowheads="1"/>
              </p:cNvSpPr>
              <p:nvPr/>
            </p:nvSpPr>
            <p:spPr bwMode="auto">
              <a:xfrm>
                <a:off x="2131" y="2645"/>
                <a:ext cx="33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a:solidFill>
                      <a:srgbClr val="FF0000"/>
                    </a:solidFill>
                  </a:rPr>
                  <a:t>S</a:t>
                </a:r>
              </a:p>
            </p:txBody>
          </p:sp>
        </p:grpSp>
      </p:grpSp>
      <p:grpSp>
        <p:nvGrpSpPr>
          <p:cNvPr id="56" name="Group 55"/>
          <p:cNvGrpSpPr/>
          <p:nvPr/>
        </p:nvGrpSpPr>
        <p:grpSpPr>
          <a:xfrm>
            <a:off x="5114925" y="5542175"/>
            <a:ext cx="4005015" cy="1053516"/>
            <a:chOff x="5114925" y="5542175"/>
            <a:chExt cx="4005015" cy="1053516"/>
          </a:xfrm>
        </p:grpSpPr>
        <p:sp>
          <p:nvSpPr>
            <p:cNvPr id="25" name="Rectangle 24"/>
            <p:cNvSpPr/>
            <p:nvPr/>
          </p:nvSpPr>
          <p:spPr>
            <a:xfrm>
              <a:off x="5114925" y="5732508"/>
              <a:ext cx="2514600" cy="86318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grpSp>
          <p:nvGrpSpPr>
            <p:cNvPr id="26" name="Group 25"/>
            <p:cNvGrpSpPr/>
            <p:nvPr/>
          </p:nvGrpSpPr>
          <p:grpSpPr>
            <a:xfrm>
              <a:off x="7017443" y="5884806"/>
              <a:ext cx="318820" cy="146842"/>
              <a:chOff x="3432175" y="3914024"/>
              <a:chExt cx="1257300" cy="471488"/>
            </a:xfrm>
          </p:grpSpPr>
          <p:sp>
            <p:nvSpPr>
              <p:cNvPr id="27"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00B0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28" name="AutoShape 305"/>
              <p:cNvSpPr>
                <a:spLocks noChangeArrowheads="1"/>
              </p:cNvSpPr>
              <p:nvPr/>
            </p:nvSpPr>
            <p:spPr bwMode="auto">
              <a:xfrm>
                <a:off x="4108450" y="4133099"/>
                <a:ext cx="581025" cy="252413"/>
              </a:xfrm>
              <a:prstGeom prst="pentagon">
                <a:avLst/>
              </a:prstGeom>
              <a:noFill/>
              <a:ln w="28575" algn="ctr">
                <a:solidFill>
                  <a:srgbClr val="00B0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29" name="Straight Connector 28"/>
              <p:cNvCxnSpPr>
                <a:stCxn id="27" idx="0"/>
                <a:endCxn id="28" idx="1"/>
              </p:cNvCxnSpPr>
              <p:nvPr/>
            </p:nvCxnSpPr>
            <p:spPr>
              <a:xfrm>
                <a:off x="3973513" y="4149768"/>
                <a:ext cx="134938" cy="79744"/>
              </a:xfrm>
              <a:prstGeom prst="line">
                <a:avLst/>
              </a:prstGeom>
              <a:noFill/>
              <a:ln w="28575" algn="ctr">
                <a:solidFill>
                  <a:srgbClr val="00B0F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0" name="Group 29"/>
            <p:cNvGrpSpPr/>
            <p:nvPr/>
          </p:nvGrpSpPr>
          <p:grpSpPr>
            <a:xfrm>
              <a:off x="6446868" y="6269583"/>
              <a:ext cx="318820" cy="146842"/>
              <a:chOff x="3432175" y="3914024"/>
              <a:chExt cx="1257300" cy="471488"/>
            </a:xfrm>
          </p:grpSpPr>
          <p:sp>
            <p:nvSpPr>
              <p:cNvPr id="31"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2" name="AutoShape 305"/>
              <p:cNvSpPr>
                <a:spLocks noChangeArrowheads="1"/>
              </p:cNvSpPr>
              <p:nvPr/>
            </p:nvSpPr>
            <p:spPr bwMode="auto">
              <a:xfrm>
                <a:off x="4108450" y="4133099"/>
                <a:ext cx="581025" cy="252413"/>
              </a:xfrm>
              <a:prstGeom prst="pentagon">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33" name="Straight Connector 32"/>
              <p:cNvCxnSpPr>
                <a:stCxn id="31" idx="0"/>
                <a:endCxn id="32" idx="1"/>
              </p:cNvCxnSpPr>
              <p:nvPr/>
            </p:nvCxnSpPr>
            <p:spPr>
              <a:xfrm>
                <a:off x="3973513" y="4149768"/>
                <a:ext cx="134938" cy="79744"/>
              </a:xfrm>
              <a:prstGeom prst="line">
                <a:avLst/>
              </a:prstGeom>
              <a:noFill/>
              <a:ln w="28575" algn="ctr">
                <a:solidFill>
                  <a:srgbClr val="C0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4" name="Freeform 33"/>
            <p:cNvSpPr/>
            <p:nvPr/>
          </p:nvSpPr>
          <p:spPr>
            <a:xfrm>
              <a:off x="5114925" y="5605091"/>
              <a:ext cx="2514600" cy="990600"/>
            </a:xfrm>
            <a:custGeom>
              <a:avLst/>
              <a:gdLst>
                <a:gd name="connsiteX0" fmla="*/ 0 w 2514600"/>
                <a:gd name="connsiteY0" fmla="*/ 0 h 990600"/>
                <a:gd name="connsiteX1" fmla="*/ 0 w 2514600"/>
                <a:gd name="connsiteY1" fmla="*/ 990600 h 990600"/>
                <a:gd name="connsiteX2" fmla="*/ 2514600 w 2514600"/>
                <a:gd name="connsiteY2" fmla="*/ 990600 h 990600"/>
                <a:gd name="connsiteX3" fmla="*/ 2514600 w 2514600"/>
                <a:gd name="connsiteY3" fmla="*/ 12700 h 990600"/>
              </a:gdLst>
              <a:ahLst/>
              <a:cxnLst>
                <a:cxn ang="0">
                  <a:pos x="connsiteX0" y="connsiteY0"/>
                </a:cxn>
                <a:cxn ang="0">
                  <a:pos x="connsiteX1" y="connsiteY1"/>
                </a:cxn>
                <a:cxn ang="0">
                  <a:pos x="connsiteX2" y="connsiteY2"/>
                </a:cxn>
                <a:cxn ang="0">
                  <a:pos x="connsiteX3" y="connsiteY3"/>
                </a:cxn>
              </a:cxnLst>
              <a:rect l="l" t="t" r="r" b="b"/>
              <a:pathLst>
                <a:path w="2514600" h="990600">
                  <a:moveTo>
                    <a:pt x="0" y="0"/>
                  </a:moveTo>
                  <a:lnTo>
                    <a:pt x="0" y="990600"/>
                  </a:lnTo>
                  <a:lnTo>
                    <a:pt x="2514600" y="990600"/>
                  </a:lnTo>
                  <a:lnTo>
                    <a:pt x="2514600" y="127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35" name="TextBox 34"/>
            <p:cNvSpPr txBox="1"/>
            <p:nvPr/>
          </p:nvSpPr>
          <p:spPr>
            <a:xfrm>
              <a:off x="7576726" y="5542175"/>
              <a:ext cx="1543214"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Sugar dissolved in water</a:t>
              </a:r>
            </a:p>
          </p:txBody>
        </p:sp>
        <p:grpSp>
          <p:nvGrpSpPr>
            <p:cNvPr id="36" name="Group 35"/>
            <p:cNvGrpSpPr/>
            <p:nvPr/>
          </p:nvGrpSpPr>
          <p:grpSpPr>
            <a:xfrm>
              <a:off x="5364613" y="6249593"/>
              <a:ext cx="318820" cy="146842"/>
              <a:chOff x="3432175" y="3914024"/>
              <a:chExt cx="1257300" cy="471488"/>
            </a:xfrm>
          </p:grpSpPr>
          <p:sp>
            <p:nvSpPr>
              <p:cNvPr id="37"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38" name="AutoShape 305"/>
              <p:cNvSpPr>
                <a:spLocks noChangeArrowheads="1"/>
              </p:cNvSpPr>
              <p:nvPr/>
            </p:nvSpPr>
            <p:spPr bwMode="auto">
              <a:xfrm>
                <a:off x="4108450" y="4133099"/>
                <a:ext cx="581025" cy="252413"/>
              </a:xfrm>
              <a:prstGeom prst="pentagon">
                <a:avLst/>
              </a:prstGeom>
              <a:noFill/>
              <a:ln w="28575" algn="ctr">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39" name="Straight Connector 38"/>
              <p:cNvCxnSpPr>
                <a:stCxn id="37" idx="0"/>
                <a:endCxn id="38" idx="1"/>
              </p:cNvCxnSpPr>
              <p:nvPr/>
            </p:nvCxnSpPr>
            <p:spPr>
              <a:xfrm>
                <a:off x="3973513" y="4149768"/>
                <a:ext cx="134938" cy="79744"/>
              </a:xfrm>
              <a:prstGeom prst="line">
                <a:avLst/>
              </a:prstGeom>
              <a:noFill/>
              <a:ln w="28575" algn="ctr">
                <a:solidFill>
                  <a:srgbClr val="FFC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0" name="Group 39"/>
            <p:cNvGrpSpPr/>
            <p:nvPr/>
          </p:nvGrpSpPr>
          <p:grpSpPr>
            <a:xfrm>
              <a:off x="5889721" y="5850691"/>
              <a:ext cx="318820" cy="146842"/>
              <a:chOff x="3432175" y="3914024"/>
              <a:chExt cx="1257300" cy="471488"/>
            </a:xfrm>
          </p:grpSpPr>
          <p:sp>
            <p:nvSpPr>
              <p:cNvPr id="41" name="AutoShape 284"/>
              <p:cNvSpPr>
                <a:spLocks noChangeArrowheads="1"/>
              </p:cNvSpPr>
              <p:nvPr/>
            </p:nvSpPr>
            <p:spPr bwMode="auto">
              <a:xfrm>
                <a:off x="3432175" y="3914024"/>
                <a:ext cx="541338" cy="471488"/>
              </a:xfrm>
              <a:prstGeom prst="hexagon">
                <a:avLst>
                  <a:gd name="adj" fmla="val 28704"/>
                  <a:gd name="vf" fmla="val 115470"/>
                </a:avLst>
              </a:prstGeom>
              <a:noFill/>
              <a:ln w="28575" algn="ctr">
                <a:solidFill>
                  <a:srgbClr val="92D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42" name="AutoShape 305"/>
              <p:cNvSpPr>
                <a:spLocks noChangeArrowheads="1"/>
              </p:cNvSpPr>
              <p:nvPr/>
            </p:nvSpPr>
            <p:spPr bwMode="auto">
              <a:xfrm>
                <a:off x="4108450" y="4133099"/>
                <a:ext cx="581025" cy="252413"/>
              </a:xfrm>
              <a:prstGeom prst="pentagon">
                <a:avLst/>
              </a:prstGeom>
              <a:noFill/>
              <a:ln w="28575" algn="ctr">
                <a:solidFill>
                  <a:srgbClr val="92D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endParaRPr lang="en-US"/>
              </a:p>
            </p:txBody>
          </p:sp>
          <p:cxnSp>
            <p:nvCxnSpPr>
              <p:cNvPr id="43" name="Straight Connector 42"/>
              <p:cNvCxnSpPr>
                <a:stCxn id="41" idx="0"/>
                <a:endCxn id="42" idx="1"/>
              </p:cNvCxnSpPr>
              <p:nvPr/>
            </p:nvCxnSpPr>
            <p:spPr>
              <a:xfrm>
                <a:off x="3973513" y="4149768"/>
                <a:ext cx="134938" cy="79744"/>
              </a:xfrm>
              <a:prstGeom prst="line">
                <a:avLst/>
              </a:prstGeom>
              <a:noFill/>
              <a:ln w="28575" algn="ctr">
                <a:solidFill>
                  <a:srgbClr val="92D05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grpSp>
        <p:nvGrpSpPr>
          <p:cNvPr id="57" name="Group 56"/>
          <p:cNvGrpSpPr/>
          <p:nvPr/>
        </p:nvGrpSpPr>
        <p:grpSpPr>
          <a:xfrm>
            <a:off x="5114925" y="3799072"/>
            <a:ext cx="4005015" cy="1053516"/>
            <a:chOff x="5114925" y="3799072"/>
            <a:chExt cx="4005015" cy="1053516"/>
          </a:xfrm>
        </p:grpSpPr>
        <p:grpSp>
          <p:nvGrpSpPr>
            <p:cNvPr id="44" name="Group 43"/>
            <p:cNvGrpSpPr/>
            <p:nvPr/>
          </p:nvGrpSpPr>
          <p:grpSpPr>
            <a:xfrm>
              <a:off x="5114925" y="3861988"/>
              <a:ext cx="2514600" cy="990600"/>
              <a:chOff x="4838700" y="5241676"/>
              <a:chExt cx="2514600" cy="990600"/>
            </a:xfrm>
          </p:grpSpPr>
          <p:sp>
            <p:nvSpPr>
              <p:cNvPr id="45" name="Rectangle 44"/>
              <p:cNvSpPr/>
              <p:nvPr/>
            </p:nvSpPr>
            <p:spPr>
              <a:xfrm>
                <a:off x="4838700" y="5369093"/>
                <a:ext cx="2514600" cy="863183"/>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6" name="Oval 45"/>
              <p:cNvSpPr/>
              <p:nvPr/>
            </p:nvSpPr>
            <p:spPr>
              <a:xfrm>
                <a:off x="5289600" y="5896523"/>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47" name="Oval 46"/>
              <p:cNvSpPr/>
              <p:nvPr/>
            </p:nvSpPr>
            <p:spPr>
              <a:xfrm>
                <a:off x="6720355" y="5669267"/>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48" name="Freeform 47"/>
              <p:cNvSpPr/>
              <p:nvPr/>
            </p:nvSpPr>
            <p:spPr>
              <a:xfrm>
                <a:off x="4838700" y="5241676"/>
                <a:ext cx="2514600" cy="990600"/>
              </a:xfrm>
              <a:custGeom>
                <a:avLst/>
                <a:gdLst>
                  <a:gd name="connsiteX0" fmla="*/ 0 w 2514600"/>
                  <a:gd name="connsiteY0" fmla="*/ 0 h 990600"/>
                  <a:gd name="connsiteX1" fmla="*/ 0 w 2514600"/>
                  <a:gd name="connsiteY1" fmla="*/ 990600 h 990600"/>
                  <a:gd name="connsiteX2" fmla="*/ 2514600 w 2514600"/>
                  <a:gd name="connsiteY2" fmla="*/ 990600 h 990600"/>
                  <a:gd name="connsiteX3" fmla="*/ 2514600 w 2514600"/>
                  <a:gd name="connsiteY3" fmla="*/ 12700 h 990600"/>
                </a:gdLst>
                <a:ahLst/>
                <a:cxnLst>
                  <a:cxn ang="0">
                    <a:pos x="connsiteX0" y="connsiteY0"/>
                  </a:cxn>
                  <a:cxn ang="0">
                    <a:pos x="connsiteX1" y="connsiteY1"/>
                  </a:cxn>
                  <a:cxn ang="0">
                    <a:pos x="connsiteX2" y="connsiteY2"/>
                  </a:cxn>
                  <a:cxn ang="0">
                    <a:pos x="connsiteX3" y="connsiteY3"/>
                  </a:cxn>
                </a:cxnLst>
                <a:rect l="l" t="t" r="r" b="b"/>
                <a:pathLst>
                  <a:path w="2514600" h="990600">
                    <a:moveTo>
                      <a:pt x="0" y="0"/>
                    </a:moveTo>
                    <a:lnTo>
                      <a:pt x="0" y="990600"/>
                    </a:lnTo>
                    <a:lnTo>
                      <a:pt x="2514600" y="990600"/>
                    </a:lnTo>
                    <a:lnTo>
                      <a:pt x="2514600" y="12700"/>
                    </a:lnTo>
                  </a:path>
                </a:pathLst>
              </a:cu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49" name="Oval 48"/>
              <p:cNvSpPr/>
              <p:nvPr/>
            </p:nvSpPr>
            <p:spPr>
              <a:xfrm>
                <a:off x="5724625" y="5579947"/>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50" name="Oval 49"/>
              <p:cNvSpPr/>
              <p:nvPr/>
            </p:nvSpPr>
            <p:spPr>
              <a:xfrm>
                <a:off x="6499412" y="5985237"/>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sp>
            <p:nvSpPr>
              <p:cNvPr id="51" name="Oval 50"/>
              <p:cNvSpPr/>
              <p:nvPr/>
            </p:nvSpPr>
            <p:spPr>
              <a:xfrm>
                <a:off x="5088380" y="5500360"/>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2" name="Oval 51"/>
              <p:cNvSpPr/>
              <p:nvPr/>
            </p:nvSpPr>
            <p:spPr>
              <a:xfrm>
                <a:off x="5979932" y="5977971"/>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3" name="Oval 52"/>
              <p:cNvSpPr/>
              <p:nvPr/>
            </p:nvSpPr>
            <p:spPr>
              <a:xfrm>
                <a:off x="6329115" y="5453616"/>
                <a:ext cx="137160" cy="137160"/>
              </a:xfrm>
              <a:prstGeom prst="ellipse">
                <a:avLst/>
              </a:prstGeom>
              <a:solidFill>
                <a:srgbClr val="FFC000"/>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54" name="Oval 53"/>
              <p:cNvSpPr/>
              <p:nvPr/>
            </p:nvSpPr>
            <p:spPr>
              <a:xfrm>
                <a:off x="7083284" y="5494410"/>
                <a:ext cx="137160" cy="137160"/>
              </a:xfrm>
              <a:prstGeom prst="ellipse">
                <a:avLst/>
              </a:prstGeom>
              <a:solidFill>
                <a:srgbClr val="C0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30000" noProof="0" dirty="0">
                  <a:ln>
                    <a:noFill/>
                  </a:ln>
                  <a:solidFill>
                    <a:prstClr val="white"/>
                  </a:solidFill>
                  <a:effectLst/>
                  <a:uLnTx/>
                  <a:uFillTx/>
                  <a:latin typeface="Calibri"/>
                  <a:ea typeface="+mn-ea"/>
                  <a:cs typeface="+mn-cs"/>
                </a:endParaRPr>
              </a:p>
            </p:txBody>
          </p:sp>
        </p:grpSp>
        <p:sp>
          <p:nvSpPr>
            <p:cNvPr id="55" name="TextBox 54"/>
            <p:cNvSpPr txBox="1"/>
            <p:nvPr/>
          </p:nvSpPr>
          <p:spPr>
            <a:xfrm>
              <a:off x="7576726" y="3799072"/>
              <a:ext cx="1543214" cy="101566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err="1">
                  <a:ln>
                    <a:noFill/>
                  </a:ln>
                  <a:solidFill>
                    <a:srgbClr val="9BBB59">
                      <a:lumMod val="50000"/>
                    </a:srgbClr>
                  </a:solidFill>
                  <a:effectLst/>
                  <a:uLnTx/>
                  <a:uFillTx/>
                  <a:latin typeface="Calibri"/>
                  <a:ea typeface="+mn-ea"/>
                  <a:cs typeface="+mn-cs"/>
                </a:rPr>
                <a:t>NaCL</a:t>
              </a:r>
              <a:r>
                <a:rPr kumimoji="0" lang="en-US" sz="2000" b="1" i="0" u="none" strike="noStrike" kern="1200" cap="none" spc="0" normalizeH="0" baseline="0" noProof="0" dirty="0">
                  <a:ln>
                    <a:noFill/>
                  </a:ln>
                  <a:solidFill>
                    <a:srgbClr val="9BBB59">
                      <a:lumMod val="50000"/>
                    </a:srgbClr>
                  </a:solidFill>
                  <a:effectLst/>
                  <a:uLnTx/>
                  <a:uFillTx/>
                  <a:latin typeface="Calibri"/>
                  <a:ea typeface="+mn-ea"/>
                  <a:cs typeface="+mn-cs"/>
                </a:rPr>
                <a:t> dissolved in water</a:t>
              </a:r>
            </a:p>
          </p:txBody>
        </p:sp>
      </p:grpSp>
    </p:spTree>
    <p:extLst>
      <p:ext uri="{BB962C8B-B14F-4D97-AF65-F5344CB8AC3E}">
        <p14:creationId xmlns:p14="http://schemas.microsoft.com/office/powerpoint/2010/main" val="2279956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7"/>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w="38100" cap="rnd">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2000" dirty="0" smtClean="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2821</TotalTime>
  <Words>1683</Words>
  <Application>Microsoft Office PowerPoint</Application>
  <PresentationFormat>On-screen Show (4:3)</PresentationFormat>
  <Paragraphs>489</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Garamond</vt:lpstr>
      <vt:lpstr>Times New Roman</vt:lpstr>
      <vt:lpstr>Wingdings</vt:lpstr>
      <vt:lpstr>1_Office Theme</vt:lpstr>
      <vt:lpstr>Solutions</vt:lpstr>
      <vt:lpstr>Solutions</vt:lpstr>
      <vt:lpstr>Cells are Basically Bags of Water Solutions</vt:lpstr>
      <vt:lpstr>Hydrophilicity vs Hydrophobicity</vt:lpstr>
      <vt:lpstr>What happens when a substance dissolves?</vt:lpstr>
      <vt:lpstr>Acids</vt:lpstr>
      <vt:lpstr>PowerPoint Presentation</vt:lpstr>
      <vt:lpstr>Acids and Bases</vt:lpstr>
      <vt:lpstr>Why is Water Essential For Life?</vt:lpstr>
      <vt:lpstr>Lab on Water and Electricity</vt:lpstr>
      <vt:lpstr>Electricity</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Brief Chemistry Primer</dc:title>
  <dc:creator>Jason Robert Mayberry</dc:creator>
  <cp:lastModifiedBy>Jason  Mayberry</cp:lastModifiedBy>
  <cp:revision>74</cp:revision>
  <dcterms:created xsi:type="dcterms:W3CDTF">2017-01-18T14:07:35Z</dcterms:created>
  <dcterms:modified xsi:type="dcterms:W3CDTF">2023-05-31T01:29:29Z</dcterms:modified>
</cp:coreProperties>
</file>